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39"/>
  </p:notesMasterIdLst>
  <p:sldIdLst>
    <p:sldId id="323" r:id="rId2"/>
    <p:sldId id="319" r:id="rId3"/>
    <p:sldId id="322" r:id="rId4"/>
    <p:sldId id="258" r:id="rId5"/>
    <p:sldId id="320" r:id="rId6"/>
    <p:sldId id="259" r:id="rId7"/>
    <p:sldId id="309" r:id="rId8"/>
    <p:sldId id="260" r:id="rId9"/>
    <p:sldId id="263" r:id="rId10"/>
    <p:sldId id="317" r:id="rId11"/>
    <p:sldId id="305" r:id="rId12"/>
    <p:sldId id="281" r:id="rId13"/>
    <p:sldId id="293" r:id="rId14"/>
    <p:sldId id="280" r:id="rId15"/>
    <p:sldId id="295" r:id="rId16"/>
    <p:sldId id="272" r:id="rId17"/>
    <p:sldId id="277" r:id="rId18"/>
    <p:sldId id="278" r:id="rId19"/>
    <p:sldId id="275" r:id="rId20"/>
    <p:sldId id="294" r:id="rId21"/>
    <p:sldId id="282" r:id="rId22"/>
    <p:sldId id="288" r:id="rId23"/>
    <p:sldId id="274" r:id="rId24"/>
    <p:sldId id="284" r:id="rId25"/>
    <p:sldId id="290" r:id="rId26"/>
    <p:sldId id="316" r:id="rId27"/>
    <p:sldId id="315" r:id="rId28"/>
    <p:sldId id="314" r:id="rId29"/>
    <p:sldId id="313" r:id="rId30"/>
    <p:sldId id="310" r:id="rId31"/>
    <p:sldId id="297" r:id="rId32"/>
    <p:sldId id="303" r:id="rId33"/>
    <p:sldId id="302" r:id="rId34"/>
    <p:sldId id="300" r:id="rId35"/>
    <p:sldId id="299" r:id="rId36"/>
    <p:sldId id="326" r:id="rId37"/>
    <p:sldId id="26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1" id="{C7E7DAA0-2C97-4085-9862-940D6E2C7F42}">
          <p14:sldIdLst>
            <p14:sldId id="323"/>
            <p14:sldId id="319"/>
            <p14:sldId id="322"/>
            <p14:sldId id="258"/>
            <p14:sldId id="320"/>
            <p14:sldId id="259"/>
            <p14:sldId id="309"/>
            <p14:sldId id="260"/>
            <p14:sldId id="263"/>
            <p14:sldId id="317"/>
            <p14:sldId id="305"/>
            <p14:sldId id="281"/>
            <p14:sldId id="293"/>
            <p14:sldId id="280"/>
            <p14:sldId id="295"/>
            <p14:sldId id="272"/>
            <p14:sldId id="277"/>
            <p14:sldId id="278"/>
            <p14:sldId id="275"/>
            <p14:sldId id="294"/>
            <p14:sldId id="282"/>
            <p14:sldId id="288"/>
            <p14:sldId id="274"/>
            <p14:sldId id="284"/>
          </p14:sldIdLst>
        </p14:section>
        <p14:section name="Section 2" id="{9AA3B9D0-D110-4854-81D7-65EE9A772A85}">
          <p14:sldIdLst>
            <p14:sldId id="290"/>
            <p14:sldId id="316"/>
            <p14:sldId id="315"/>
            <p14:sldId id="314"/>
            <p14:sldId id="313"/>
            <p14:sldId id="310"/>
            <p14:sldId id="297"/>
            <p14:sldId id="303"/>
            <p14:sldId id="302"/>
            <p14:sldId id="300"/>
            <p14:sldId id="299"/>
            <p14:sldId id="326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dith Johnson" initials="JJ" lastIdx="1" clrIdx="0">
    <p:extLst>
      <p:ext uri="{19B8F6BF-5375-455C-9EA6-DF929625EA0E}">
        <p15:presenceInfo xmlns:p15="http://schemas.microsoft.com/office/powerpoint/2012/main" userId="Judith John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37" autoAdjust="0"/>
  </p:normalViewPr>
  <p:slideViewPr>
    <p:cSldViewPr snapToGrid="0">
      <p:cViewPr varScale="1">
        <p:scale>
          <a:sx n="80" d="100"/>
          <a:sy n="80" d="100"/>
        </p:scale>
        <p:origin x="3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65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AE8A6A-0EDB-4564-9E47-6B880A541E84}" type="doc">
      <dgm:prSet loTypeId="urn:microsoft.com/office/officeart/2005/8/layout/matrix3" loCatId="matrix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F331860-3583-40E9-A7DC-8C1B1E106586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Over 80 riparian restoration projects between 2007 and 2015</a:t>
          </a:r>
        </a:p>
      </dgm:t>
    </dgm:pt>
    <dgm:pt modelId="{EC1C1BFE-B18D-4AB7-97DB-A9A6101D2932}" type="parTrans" cxnId="{5BCE9684-876A-4539-9C3A-A20F6F753006}">
      <dgm:prSet/>
      <dgm:spPr/>
      <dgm:t>
        <a:bodyPr/>
        <a:lstStyle/>
        <a:p>
          <a:endParaRPr lang="en-US"/>
        </a:p>
      </dgm:t>
    </dgm:pt>
    <dgm:pt modelId="{E06508EA-041A-48EB-9C23-306E3E3AABAF}" type="sibTrans" cxnId="{5BCE9684-876A-4539-9C3A-A20F6F753006}">
      <dgm:prSet/>
      <dgm:spPr/>
      <dgm:t>
        <a:bodyPr/>
        <a:lstStyle/>
        <a:p>
          <a:endParaRPr lang="en-US"/>
        </a:p>
      </dgm:t>
    </dgm:pt>
    <dgm:pt modelId="{C618231B-7F3C-48C3-BD8A-CA8B8A0FC9F6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Buffer width 15 to 35 feet width</a:t>
          </a:r>
        </a:p>
      </dgm:t>
    </dgm:pt>
    <dgm:pt modelId="{2EC1C5BF-5F0D-4D13-9279-ED8D02333DF3}" type="parTrans" cxnId="{2A1461AD-0FE6-4A19-91F9-BC0838258176}">
      <dgm:prSet/>
      <dgm:spPr/>
      <dgm:t>
        <a:bodyPr/>
        <a:lstStyle/>
        <a:p>
          <a:endParaRPr lang="en-US"/>
        </a:p>
      </dgm:t>
    </dgm:pt>
    <dgm:pt modelId="{240B6665-4D6B-4500-833E-C84B64507338}" type="sibTrans" cxnId="{2A1461AD-0FE6-4A19-91F9-BC0838258176}">
      <dgm:prSet/>
      <dgm:spPr/>
      <dgm:t>
        <a:bodyPr/>
        <a:lstStyle/>
        <a:p>
          <a:endParaRPr lang="en-US"/>
        </a:p>
      </dgm:t>
    </dgm:pt>
    <dgm:pt modelId="{BC766FD3-C602-4EB7-A882-96EEFA1F890D}">
      <dgm:prSet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2016 new buffer criteria 50/75 ft on salmonid streams ended CURB</a:t>
          </a:r>
        </a:p>
      </dgm:t>
    </dgm:pt>
    <dgm:pt modelId="{97DB9A74-0F07-4343-A846-1C0DD9826E66}" type="parTrans" cxnId="{510D1D1A-5E45-408F-AF35-8CA223D0B157}">
      <dgm:prSet/>
      <dgm:spPr/>
      <dgm:t>
        <a:bodyPr/>
        <a:lstStyle/>
        <a:p>
          <a:endParaRPr lang="en-US"/>
        </a:p>
      </dgm:t>
    </dgm:pt>
    <dgm:pt modelId="{E1D68EF4-B938-4A6A-8C78-D7DC00733625}" type="sibTrans" cxnId="{510D1D1A-5E45-408F-AF35-8CA223D0B157}">
      <dgm:prSet/>
      <dgm:spPr/>
      <dgm:t>
        <a:bodyPr/>
        <a:lstStyle/>
        <a:p>
          <a:endParaRPr lang="en-US"/>
        </a:p>
      </dgm:t>
    </dgm:pt>
    <dgm:pt modelId="{F8B4AB1B-EE1F-4EC6-B720-0F68AEE8DE3A}">
      <dgm:prSet/>
      <dgm:spPr/>
      <dgm:t>
        <a:bodyPr/>
        <a:lstStyle/>
        <a:p>
          <a:pPr marL="0" marR="0" lvl="0" indent="0" defTabSz="914400" eaLnBrk="1" fontAlgn="auto" latinLnBrk="0" hangingPunct="1"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b="1" dirty="0">
              <a:solidFill>
                <a:schemeClr val="bg1"/>
              </a:solidFill>
            </a:rPr>
            <a:t>Kooskooskie Commons focus-urban/ agricultural properties</a:t>
          </a:r>
        </a:p>
        <a:p>
          <a:pPr marL="0" lvl="0" defTabSz="1066800">
            <a:spcBef>
              <a:spcPct val="0"/>
            </a:spcBef>
            <a:spcAft>
              <a:spcPct val="35000"/>
            </a:spcAft>
            <a:buNone/>
          </a:pPr>
          <a:endParaRPr lang="en-US" dirty="0"/>
        </a:p>
      </dgm:t>
    </dgm:pt>
    <dgm:pt modelId="{CF285CE3-88A8-4125-A052-AB98C37FD443}" type="parTrans" cxnId="{390F18E7-BB4C-48C8-A920-2B2ADE0E75A5}">
      <dgm:prSet/>
      <dgm:spPr/>
      <dgm:t>
        <a:bodyPr/>
        <a:lstStyle/>
        <a:p>
          <a:endParaRPr lang="en-US"/>
        </a:p>
      </dgm:t>
    </dgm:pt>
    <dgm:pt modelId="{861B4DFF-69A7-4839-975D-11E1358B345C}" type="sibTrans" cxnId="{390F18E7-BB4C-48C8-A920-2B2ADE0E75A5}">
      <dgm:prSet/>
      <dgm:spPr/>
      <dgm:t>
        <a:bodyPr/>
        <a:lstStyle/>
        <a:p>
          <a:endParaRPr lang="en-US"/>
        </a:p>
      </dgm:t>
    </dgm:pt>
    <dgm:pt modelId="{AF5F1B92-0CBB-4176-8BF5-9B83030869A3}" type="pres">
      <dgm:prSet presAssocID="{49AE8A6A-0EDB-4564-9E47-6B880A541E84}" presName="matrix" presStyleCnt="0">
        <dgm:presLayoutVars>
          <dgm:chMax val="1"/>
          <dgm:dir/>
          <dgm:resizeHandles val="exact"/>
        </dgm:presLayoutVars>
      </dgm:prSet>
      <dgm:spPr/>
    </dgm:pt>
    <dgm:pt modelId="{1FB57DC7-D264-467D-A4F5-A936F1C34987}" type="pres">
      <dgm:prSet presAssocID="{49AE8A6A-0EDB-4564-9E47-6B880A541E84}" presName="diamond" presStyleLbl="bgShp" presStyleIdx="0" presStyleCnt="1" custScaleX="112407"/>
      <dgm:spPr/>
    </dgm:pt>
    <dgm:pt modelId="{A3487D9B-3341-4DF1-AE9F-29A3F8395CE7}" type="pres">
      <dgm:prSet presAssocID="{49AE8A6A-0EDB-4564-9E47-6B880A541E84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D209557-38A3-49E8-A976-A2FC93842575}" type="pres">
      <dgm:prSet presAssocID="{49AE8A6A-0EDB-4564-9E47-6B880A541E84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3685749-DA3A-4783-8595-B4080D31FF44}" type="pres">
      <dgm:prSet presAssocID="{49AE8A6A-0EDB-4564-9E47-6B880A541E84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41110BA-98F6-4120-89B9-8B94F0681C6E}" type="pres">
      <dgm:prSet presAssocID="{49AE8A6A-0EDB-4564-9E47-6B880A541E84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10D1D1A-5E45-408F-AF35-8CA223D0B157}" srcId="{49AE8A6A-0EDB-4564-9E47-6B880A541E84}" destId="{BC766FD3-C602-4EB7-A882-96EEFA1F890D}" srcOrd="2" destOrd="0" parTransId="{97DB9A74-0F07-4343-A846-1C0DD9826E66}" sibTransId="{E1D68EF4-B938-4A6A-8C78-D7DC00733625}"/>
    <dgm:cxn modelId="{1835B61B-2F2C-4601-A689-B1AAA27B5658}" type="presOf" srcId="{BF331860-3583-40E9-A7DC-8C1B1E106586}" destId="{A3487D9B-3341-4DF1-AE9F-29A3F8395CE7}" srcOrd="0" destOrd="0" presId="urn:microsoft.com/office/officeart/2005/8/layout/matrix3"/>
    <dgm:cxn modelId="{10710B33-ED86-46C3-B939-15814B7958D2}" type="presOf" srcId="{BC766FD3-C602-4EB7-A882-96EEFA1F890D}" destId="{83685749-DA3A-4783-8595-B4080D31FF44}" srcOrd="0" destOrd="0" presId="urn:microsoft.com/office/officeart/2005/8/layout/matrix3"/>
    <dgm:cxn modelId="{B481E052-C90A-4A4D-8FAA-D1DD3760B7BB}" type="presOf" srcId="{F8B4AB1B-EE1F-4EC6-B720-0F68AEE8DE3A}" destId="{C41110BA-98F6-4120-89B9-8B94F0681C6E}" srcOrd="0" destOrd="0" presId="urn:microsoft.com/office/officeart/2005/8/layout/matrix3"/>
    <dgm:cxn modelId="{ADC51758-5371-4773-90E9-017D9C76D35A}" type="presOf" srcId="{C618231B-7F3C-48C3-BD8A-CA8B8A0FC9F6}" destId="{FD209557-38A3-49E8-A976-A2FC93842575}" srcOrd="0" destOrd="0" presId="urn:microsoft.com/office/officeart/2005/8/layout/matrix3"/>
    <dgm:cxn modelId="{5BCE9684-876A-4539-9C3A-A20F6F753006}" srcId="{49AE8A6A-0EDB-4564-9E47-6B880A541E84}" destId="{BF331860-3583-40E9-A7DC-8C1B1E106586}" srcOrd="0" destOrd="0" parTransId="{EC1C1BFE-B18D-4AB7-97DB-A9A6101D2932}" sibTransId="{E06508EA-041A-48EB-9C23-306E3E3AABAF}"/>
    <dgm:cxn modelId="{2A1461AD-0FE6-4A19-91F9-BC0838258176}" srcId="{49AE8A6A-0EDB-4564-9E47-6B880A541E84}" destId="{C618231B-7F3C-48C3-BD8A-CA8B8A0FC9F6}" srcOrd="1" destOrd="0" parTransId="{2EC1C5BF-5F0D-4D13-9279-ED8D02333DF3}" sibTransId="{240B6665-4D6B-4500-833E-C84B64507338}"/>
    <dgm:cxn modelId="{2A3A35B0-108E-4F3C-961F-F10ACC2C3B88}" type="presOf" srcId="{49AE8A6A-0EDB-4564-9E47-6B880A541E84}" destId="{AF5F1B92-0CBB-4176-8BF5-9B83030869A3}" srcOrd="0" destOrd="0" presId="urn:microsoft.com/office/officeart/2005/8/layout/matrix3"/>
    <dgm:cxn modelId="{390F18E7-BB4C-48C8-A920-2B2ADE0E75A5}" srcId="{49AE8A6A-0EDB-4564-9E47-6B880A541E84}" destId="{F8B4AB1B-EE1F-4EC6-B720-0F68AEE8DE3A}" srcOrd="3" destOrd="0" parTransId="{CF285CE3-88A8-4125-A052-AB98C37FD443}" sibTransId="{861B4DFF-69A7-4839-975D-11E1358B345C}"/>
    <dgm:cxn modelId="{AF009F8F-1081-4AA7-B4BE-2C238F4F4742}" type="presParOf" srcId="{AF5F1B92-0CBB-4176-8BF5-9B83030869A3}" destId="{1FB57DC7-D264-467D-A4F5-A936F1C34987}" srcOrd="0" destOrd="0" presId="urn:microsoft.com/office/officeart/2005/8/layout/matrix3"/>
    <dgm:cxn modelId="{29F89FDE-534D-4740-B662-C7A9653698FC}" type="presParOf" srcId="{AF5F1B92-0CBB-4176-8BF5-9B83030869A3}" destId="{A3487D9B-3341-4DF1-AE9F-29A3F8395CE7}" srcOrd="1" destOrd="0" presId="urn:microsoft.com/office/officeart/2005/8/layout/matrix3"/>
    <dgm:cxn modelId="{53EABDB6-51F2-4F9F-9F3C-485AC09F6841}" type="presParOf" srcId="{AF5F1B92-0CBB-4176-8BF5-9B83030869A3}" destId="{FD209557-38A3-49E8-A976-A2FC93842575}" srcOrd="2" destOrd="0" presId="urn:microsoft.com/office/officeart/2005/8/layout/matrix3"/>
    <dgm:cxn modelId="{EFD05E22-8603-4633-8C15-C70137C3AF8A}" type="presParOf" srcId="{AF5F1B92-0CBB-4176-8BF5-9B83030869A3}" destId="{83685749-DA3A-4783-8595-B4080D31FF44}" srcOrd="3" destOrd="0" presId="urn:microsoft.com/office/officeart/2005/8/layout/matrix3"/>
    <dgm:cxn modelId="{F636BDF3-D3FA-4710-9A91-932B69220E00}" type="presParOf" srcId="{AF5F1B92-0CBB-4176-8BF5-9B83030869A3}" destId="{C41110BA-98F6-4120-89B9-8B94F0681C6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5FE236-4C15-42AF-AA53-8F7A09685433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7873EEE-3A1C-4B6C-97CF-FA5AF49E7685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Landowner commitment to maintain restoration-signed contract</a:t>
          </a:r>
        </a:p>
      </dgm:t>
    </dgm:pt>
    <dgm:pt modelId="{F94D31C1-E7C1-413C-93C3-5BB303F1DD0D}" type="parTrans" cxnId="{14A1C08A-F9D6-4166-A0EF-C0622854CE22}">
      <dgm:prSet/>
      <dgm:spPr/>
      <dgm:t>
        <a:bodyPr/>
        <a:lstStyle/>
        <a:p>
          <a:endParaRPr lang="en-US"/>
        </a:p>
      </dgm:t>
    </dgm:pt>
    <dgm:pt modelId="{9F05A4E8-6128-4550-AD39-DDDFE7AA8401}" type="sibTrans" cxnId="{14A1C08A-F9D6-4166-A0EF-C0622854CE22}">
      <dgm:prSet/>
      <dgm:spPr/>
      <dgm:t>
        <a:bodyPr/>
        <a:lstStyle/>
        <a:p>
          <a:endParaRPr lang="en-US"/>
        </a:p>
      </dgm:t>
    </dgm:pt>
    <dgm:pt modelId="{19E5FE7B-7C91-4370-9671-DA74EC395AAA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Landowner criteria-everyone wants to see their creek</a:t>
          </a:r>
        </a:p>
      </dgm:t>
    </dgm:pt>
    <dgm:pt modelId="{43ED3A34-F39D-45B3-94ED-CC992A04C435}" type="parTrans" cxnId="{BF4E0D3F-72EE-4E59-8C53-1CF0D9E4D7E0}">
      <dgm:prSet/>
      <dgm:spPr/>
      <dgm:t>
        <a:bodyPr/>
        <a:lstStyle/>
        <a:p>
          <a:endParaRPr lang="en-US"/>
        </a:p>
      </dgm:t>
    </dgm:pt>
    <dgm:pt modelId="{ACB32C26-843C-40A1-8C14-B12A55E0A5C9}" type="sibTrans" cxnId="{BF4E0D3F-72EE-4E59-8C53-1CF0D9E4D7E0}">
      <dgm:prSet/>
      <dgm:spPr/>
      <dgm:t>
        <a:bodyPr/>
        <a:lstStyle/>
        <a:p>
          <a:endParaRPr lang="en-US"/>
        </a:p>
      </dgm:t>
    </dgm:pt>
    <dgm:pt modelId="{1430E5EF-7329-4FFD-A054-96C98D5339CA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Plant selection and layout</a:t>
          </a:r>
        </a:p>
      </dgm:t>
    </dgm:pt>
    <dgm:pt modelId="{11017B64-D500-4C16-8223-3737E3130525}" type="parTrans" cxnId="{298F553A-C972-433C-8C6F-74C4B619F91F}">
      <dgm:prSet/>
      <dgm:spPr/>
      <dgm:t>
        <a:bodyPr/>
        <a:lstStyle/>
        <a:p>
          <a:endParaRPr lang="en-US"/>
        </a:p>
      </dgm:t>
    </dgm:pt>
    <dgm:pt modelId="{B81BFDAA-92E9-4397-9D58-AAB41DAD2E66}" type="sibTrans" cxnId="{298F553A-C972-433C-8C6F-74C4B619F91F}">
      <dgm:prSet/>
      <dgm:spPr/>
      <dgm:t>
        <a:bodyPr/>
        <a:lstStyle/>
        <a:p>
          <a:endParaRPr lang="en-US"/>
        </a:p>
      </dgm:t>
    </dgm:pt>
    <dgm:pt modelId="{BE7377E5-60E0-4A0F-B7A9-6846C7CB77EF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Pets and child safety </a:t>
          </a:r>
        </a:p>
      </dgm:t>
    </dgm:pt>
    <dgm:pt modelId="{59AC789B-D841-43FC-9146-4028BF64B34A}" type="parTrans" cxnId="{D8E63141-FE9C-42A5-BF31-DEDB70FE03D0}">
      <dgm:prSet/>
      <dgm:spPr/>
      <dgm:t>
        <a:bodyPr/>
        <a:lstStyle/>
        <a:p>
          <a:endParaRPr lang="en-US"/>
        </a:p>
      </dgm:t>
    </dgm:pt>
    <dgm:pt modelId="{CD184345-C6D1-4B16-8435-58FA60B9D975}" type="sibTrans" cxnId="{D8E63141-FE9C-42A5-BF31-DEDB70FE03D0}">
      <dgm:prSet/>
      <dgm:spPr/>
      <dgm:t>
        <a:bodyPr/>
        <a:lstStyle/>
        <a:p>
          <a:endParaRPr lang="en-US"/>
        </a:p>
      </dgm:t>
    </dgm:pt>
    <dgm:pt modelId="{E8C41896-83EE-4DF6-B74A-8030B6FE0D6B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Problems with weed barrier cloth</a:t>
          </a:r>
        </a:p>
      </dgm:t>
    </dgm:pt>
    <dgm:pt modelId="{EB38B1E0-7F7C-4608-9140-33B8A114CA88}" type="parTrans" cxnId="{7DD859DC-EABD-4368-BEF4-6B58F20899CF}">
      <dgm:prSet/>
      <dgm:spPr/>
      <dgm:t>
        <a:bodyPr/>
        <a:lstStyle/>
        <a:p>
          <a:endParaRPr lang="en-US"/>
        </a:p>
      </dgm:t>
    </dgm:pt>
    <dgm:pt modelId="{E58D79D2-2B02-4041-B4A6-BBC28D031167}" type="sibTrans" cxnId="{7DD859DC-EABD-4368-BEF4-6B58F20899CF}">
      <dgm:prSet/>
      <dgm:spPr/>
      <dgm:t>
        <a:bodyPr/>
        <a:lstStyle/>
        <a:p>
          <a:endParaRPr lang="en-US"/>
        </a:p>
      </dgm:t>
    </dgm:pt>
    <dgm:pt modelId="{30418BFD-A98D-43FC-A93D-F290799FAD48}" type="pres">
      <dgm:prSet presAssocID="{135FE236-4C15-42AF-AA53-8F7A09685433}" presName="linear" presStyleCnt="0">
        <dgm:presLayoutVars>
          <dgm:animLvl val="lvl"/>
          <dgm:resizeHandles val="exact"/>
        </dgm:presLayoutVars>
      </dgm:prSet>
      <dgm:spPr/>
    </dgm:pt>
    <dgm:pt modelId="{6F859D1E-CBDF-46CF-8541-8DF87FA40AB0}" type="pres">
      <dgm:prSet presAssocID="{57873EEE-3A1C-4B6C-97CF-FA5AF49E768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C03D0FB-1ABE-47DC-BFE4-B4E32E46F878}" type="pres">
      <dgm:prSet presAssocID="{9F05A4E8-6128-4550-AD39-DDDFE7AA8401}" presName="spacer" presStyleCnt="0"/>
      <dgm:spPr/>
    </dgm:pt>
    <dgm:pt modelId="{6FE1D77E-FA31-4520-92D7-A473E0580B92}" type="pres">
      <dgm:prSet presAssocID="{19E5FE7B-7C91-4370-9671-DA74EC395AA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63ED76D-3C67-4D00-84FD-3EC865834BFB}" type="pres">
      <dgm:prSet presAssocID="{ACB32C26-843C-40A1-8C14-B12A55E0A5C9}" presName="spacer" presStyleCnt="0"/>
      <dgm:spPr/>
    </dgm:pt>
    <dgm:pt modelId="{99972102-C987-441F-9887-E6B4D1AC5B4D}" type="pres">
      <dgm:prSet presAssocID="{1430E5EF-7329-4FFD-A054-96C98D5339C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19F98B6-169B-49AE-923F-4A4E802563CB}" type="pres">
      <dgm:prSet presAssocID="{B81BFDAA-92E9-4397-9D58-AAB41DAD2E66}" presName="spacer" presStyleCnt="0"/>
      <dgm:spPr/>
    </dgm:pt>
    <dgm:pt modelId="{74DFD708-279E-48B8-8008-AD2E6ECDBCE5}" type="pres">
      <dgm:prSet presAssocID="{BE7377E5-60E0-4A0F-B7A9-6846C7CB77E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4D409B2-9232-4A4D-994F-29DB1E74E30C}" type="pres">
      <dgm:prSet presAssocID="{CD184345-C6D1-4B16-8435-58FA60B9D975}" presName="spacer" presStyleCnt="0"/>
      <dgm:spPr/>
    </dgm:pt>
    <dgm:pt modelId="{7A69F80C-DE0C-4BAC-9D02-BB8339724DCD}" type="pres">
      <dgm:prSet presAssocID="{E8C41896-83EE-4DF6-B74A-8030B6FE0D6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8DA5D02-6FAA-40BE-9202-1DE8FE5CCC97}" type="presOf" srcId="{1430E5EF-7329-4FFD-A054-96C98D5339CA}" destId="{99972102-C987-441F-9887-E6B4D1AC5B4D}" srcOrd="0" destOrd="0" presId="urn:microsoft.com/office/officeart/2005/8/layout/vList2"/>
    <dgm:cxn modelId="{298F553A-C972-433C-8C6F-74C4B619F91F}" srcId="{135FE236-4C15-42AF-AA53-8F7A09685433}" destId="{1430E5EF-7329-4FFD-A054-96C98D5339CA}" srcOrd="2" destOrd="0" parTransId="{11017B64-D500-4C16-8223-3737E3130525}" sibTransId="{B81BFDAA-92E9-4397-9D58-AAB41DAD2E66}"/>
    <dgm:cxn modelId="{7D51723C-8609-44B7-9B95-E6D0EFCD1CBA}" type="presOf" srcId="{135FE236-4C15-42AF-AA53-8F7A09685433}" destId="{30418BFD-A98D-43FC-A93D-F290799FAD48}" srcOrd="0" destOrd="0" presId="urn:microsoft.com/office/officeart/2005/8/layout/vList2"/>
    <dgm:cxn modelId="{BF4E0D3F-72EE-4E59-8C53-1CF0D9E4D7E0}" srcId="{135FE236-4C15-42AF-AA53-8F7A09685433}" destId="{19E5FE7B-7C91-4370-9671-DA74EC395AAA}" srcOrd="1" destOrd="0" parTransId="{43ED3A34-F39D-45B3-94ED-CC992A04C435}" sibTransId="{ACB32C26-843C-40A1-8C14-B12A55E0A5C9}"/>
    <dgm:cxn modelId="{D8E63141-FE9C-42A5-BF31-DEDB70FE03D0}" srcId="{135FE236-4C15-42AF-AA53-8F7A09685433}" destId="{BE7377E5-60E0-4A0F-B7A9-6846C7CB77EF}" srcOrd="3" destOrd="0" parTransId="{59AC789B-D841-43FC-9146-4028BF64B34A}" sibTransId="{CD184345-C6D1-4B16-8435-58FA60B9D975}"/>
    <dgm:cxn modelId="{551E3E6B-15B3-41C3-A327-F8F06A551107}" type="presOf" srcId="{BE7377E5-60E0-4A0F-B7A9-6846C7CB77EF}" destId="{74DFD708-279E-48B8-8008-AD2E6ECDBCE5}" srcOrd="0" destOrd="0" presId="urn:microsoft.com/office/officeart/2005/8/layout/vList2"/>
    <dgm:cxn modelId="{14A1C08A-F9D6-4166-A0EF-C0622854CE22}" srcId="{135FE236-4C15-42AF-AA53-8F7A09685433}" destId="{57873EEE-3A1C-4B6C-97CF-FA5AF49E7685}" srcOrd="0" destOrd="0" parTransId="{F94D31C1-E7C1-413C-93C3-5BB303F1DD0D}" sibTransId="{9F05A4E8-6128-4550-AD39-DDDFE7AA8401}"/>
    <dgm:cxn modelId="{943ACAB3-4401-4041-9EFE-F301AFA1D74B}" type="presOf" srcId="{E8C41896-83EE-4DF6-B74A-8030B6FE0D6B}" destId="{7A69F80C-DE0C-4BAC-9D02-BB8339724DCD}" srcOrd="0" destOrd="0" presId="urn:microsoft.com/office/officeart/2005/8/layout/vList2"/>
    <dgm:cxn modelId="{7DD859DC-EABD-4368-BEF4-6B58F20899CF}" srcId="{135FE236-4C15-42AF-AA53-8F7A09685433}" destId="{E8C41896-83EE-4DF6-B74A-8030B6FE0D6B}" srcOrd="4" destOrd="0" parTransId="{EB38B1E0-7F7C-4608-9140-33B8A114CA88}" sibTransId="{E58D79D2-2B02-4041-B4A6-BBC28D031167}"/>
    <dgm:cxn modelId="{FA4B6AE2-E3A8-4EE0-8DC0-B142ABE1EFB7}" type="presOf" srcId="{57873EEE-3A1C-4B6C-97CF-FA5AF49E7685}" destId="{6F859D1E-CBDF-46CF-8541-8DF87FA40AB0}" srcOrd="0" destOrd="0" presId="urn:microsoft.com/office/officeart/2005/8/layout/vList2"/>
    <dgm:cxn modelId="{40C2A1E8-0040-4789-93BE-CCE1FD86D633}" type="presOf" srcId="{19E5FE7B-7C91-4370-9671-DA74EC395AAA}" destId="{6FE1D77E-FA31-4520-92D7-A473E0580B92}" srcOrd="0" destOrd="0" presId="urn:microsoft.com/office/officeart/2005/8/layout/vList2"/>
    <dgm:cxn modelId="{5F439598-DEE9-44ED-BE6B-EFA4AD14A945}" type="presParOf" srcId="{30418BFD-A98D-43FC-A93D-F290799FAD48}" destId="{6F859D1E-CBDF-46CF-8541-8DF87FA40AB0}" srcOrd="0" destOrd="0" presId="urn:microsoft.com/office/officeart/2005/8/layout/vList2"/>
    <dgm:cxn modelId="{E8B99E3A-332C-4787-A0AE-2F9C34389D2E}" type="presParOf" srcId="{30418BFD-A98D-43FC-A93D-F290799FAD48}" destId="{BC03D0FB-1ABE-47DC-BFE4-B4E32E46F878}" srcOrd="1" destOrd="0" presId="urn:microsoft.com/office/officeart/2005/8/layout/vList2"/>
    <dgm:cxn modelId="{CAEFD5BA-D0B5-417B-872A-FD4896A571D2}" type="presParOf" srcId="{30418BFD-A98D-43FC-A93D-F290799FAD48}" destId="{6FE1D77E-FA31-4520-92D7-A473E0580B92}" srcOrd="2" destOrd="0" presId="urn:microsoft.com/office/officeart/2005/8/layout/vList2"/>
    <dgm:cxn modelId="{260FB3D3-A2CA-4EEA-B76A-E862E3EB8BEA}" type="presParOf" srcId="{30418BFD-A98D-43FC-A93D-F290799FAD48}" destId="{963ED76D-3C67-4D00-84FD-3EC865834BFB}" srcOrd="3" destOrd="0" presId="urn:microsoft.com/office/officeart/2005/8/layout/vList2"/>
    <dgm:cxn modelId="{EB1534C6-1980-44B5-A9F2-6E03223A2587}" type="presParOf" srcId="{30418BFD-A98D-43FC-A93D-F290799FAD48}" destId="{99972102-C987-441F-9887-E6B4D1AC5B4D}" srcOrd="4" destOrd="0" presId="urn:microsoft.com/office/officeart/2005/8/layout/vList2"/>
    <dgm:cxn modelId="{DB668944-3A34-44CC-A1BF-257D47761E85}" type="presParOf" srcId="{30418BFD-A98D-43FC-A93D-F290799FAD48}" destId="{A19F98B6-169B-49AE-923F-4A4E802563CB}" srcOrd="5" destOrd="0" presId="urn:microsoft.com/office/officeart/2005/8/layout/vList2"/>
    <dgm:cxn modelId="{5D05BD7A-C3AE-44FF-89C4-61652C24C80C}" type="presParOf" srcId="{30418BFD-A98D-43FC-A93D-F290799FAD48}" destId="{74DFD708-279E-48B8-8008-AD2E6ECDBCE5}" srcOrd="6" destOrd="0" presId="urn:microsoft.com/office/officeart/2005/8/layout/vList2"/>
    <dgm:cxn modelId="{82C69FDC-8CAB-4659-B045-2F4A2D37A1E0}" type="presParOf" srcId="{30418BFD-A98D-43FC-A93D-F290799FAD48}" destId="{54D409B2-9232-4A4D-994F-29DB1E74E30C}" srcOrd="7" destOrd="0" presId="urn:microsoft.com/office/officeart/2005/8/layout/vList2"/>
    <dgm:cxn modelId="{C8166C35-019E-4FFA-98B1-B2E32076E880}" type="presParOf" srcId="{30418BFD-A98D-43FC-A93D-F290799FAD48}" destId="{7A69F80C-DE0C-4BAC-9D02-BB8339724DC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372D6E-67F3-4B8A-81BC-418201841E1B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5476AB0-E2D7-4444-B2EF-3DA66CEC5276}">
      <dgm:prSet/>
      <dgm:spPr/>
      <dgm:t>
        <a:bodyPr/>
        <a:lstStyle/>
        <a:p>
          <a:r>
            <a:rPr lang="en-US" b="1"/>
            <a:t>Creates a learning environment</a:t>
          </a:r>
          <a:endParaRPr lang="en-US"/>
        </a:p>
      </dgm:t>
    </dgm:pt>
    <dgm:pt modelId="{6D318020-C950-4566-8D7B-58BBEC86E2E6}" type="parTrans" cxnId="{5E4ECA0B-C175-4300-A8E4-3EBA6C3EFD37}">
      <dgm:prSet/>
      <dgm:spPr/>
      <dgm:t>
        <a:bodyPr/>
        <a:lstStyle/>
        <a:p>
          <a:endParaRPr lang="en-US"/>
        </a:p>
      </dgm:t>
    </dgm:pt>
    <dgm:pt modelId="{7C263626-9ED8-49B5-93A1-EB412D235D53}" type="sibTrans" cxnId="{5E4ECA0B-C175-4300-A8E4-3EBA6C3EFD37}">
      <dgm:prSet/>
      <dgm:spPr/>
      <dgm:t>
        <a:bodyPr/>
        <a:lstStyle/>
        <a:p>
          <a:endParaRPr lang="en-US"/>
        </a:p>
      </dgm:t>
    </dgm:pt>
    <dgm:pt modelId="{EF5BCCFD-9A65-4E55-8D38-AD9288E4ACEC}">
      <dgm:prSet/>
      <dgm:spPr/>
      <dgm:t>
        <a:bodyPr/>
        <a:lstStyle/>
        <a:p>
          <a:r>
            <a:rPr lang="en-US" b="1"/>
            <a:t>Community Outreach</a:t>
          </a:r>
          <a:endParaRPr lang="en-US"/>
        </a:p>
      </dgm:t>
    </dgm:pt>
    <dgm:pt modelId="{37282FB4-96B0-4480-B368-4B236303DBAF}" type="parTrans" cxnId="{27E485FD-AB1F-4632-A64C-84B7D4FA7FCF}">
      <dgm:prSet/>
      <dgm:spPr/>
      <dgm:t>
        <a:bodyPr/>
        <a:lstStyle/>
        <a:p>
          <a:endParaRPr lang="en-US"/>
        </a:p>
      </dgm:t>
    </dgm:pt>
    <dgm:pt modelId="{288B8F3F-E274-4F45-B8E2-4B7ECF4EA21C}" type="sibTrans" cxnId="{27E485FD-AB1F-4632-A64C-84B7D4FA7FCF}">
      <dgm:prSet/>
      <dgm:spPr/>
      <dgm:t>
        <a:bodyPr/>
        <a:lstStyle/>
        <a:p>
          <a:endParaRPr lang="en-US"/>
        </a:p>
      </dgm:t>
    </dgm:pt>
    <dgm:pt modelId="{74F3AAE0-E209-46CC-B280-679D277A00B2}">
      <dgm:prSet/>
      <dgm:spPr/>
      <dgm:t>
        <a:bodyPr/>
        <a:lstStyle/>
        <a:p>
          <a:r>
            <a:rPr lang="en-US" b="1"/>
            <a:t>Inexpensive </a:t>
          </a:r>
          <a:endParaRPr lang="en-US"/>
        </a:p>
      </dgm:t>
    </dgm:pt>
    <dgm:pt modelId="{E4E86F36-E419-4830-9D75-AF37434D1162}" type="parTrans" cxnId="{44F268A7-D80F-4F48-8DD9-BEF8C921BE07}">
      <dgm:prSet/>
      <dgm:spPr/>
      <dgm:t>
        <a:bodyPr/>
        <a:lstStyle/>
        <a:p>
          <a:endParaRPr lang="en-US"/>
        </a:p>
      </dgm:t>
    </dgm:pt>
    <dgm:pt modelId="{50B40901-ADE0-404C-976E-188664D0D1F5}" type="sibTrans" cxnId="{44F268A7-D80F-4F48-8DD9-BEF8C921BE07}">
      <dgm:prSet/>
      <dgm:spPr/>
      <dgm:t>
        <a:bodyPr/>
        <a:lstStyle/>
        <a:p>
          <a:endParaRPr lang="en-US"/>
        </a:p>
      </dgm:t>
    </dgm:pt>
    <dgm:pt modelId="{96F22CA4-6966-4403-88E3-4B960870F7D3}">
      <dgm:prSet/>
      <dgm:spPr/>
      <dgm:t>
        <a:bodyPr/>
        <a:lstStyle/>
        <a:p>
          <a:r>
            <a:rPr lang="en-US" b="1"/>
            <a:t>Limited availability</a:t>
          </a:r>
          <a:endParaRPr lang="en-US"/>
        </a:p>
      </dgm:t>
    </dgm:pt>
    <dgm:pt modelId="{3A2E1687-23F9-48FC-8A6F-74143A92D984}" type="parTrans" cxnId="{8FF00BDF-550C-461A-892A-6E0E2B5CE433}">
      <dgm:prSet/>
      <dgm:spPr/>
      <dgm:t>
        <a:bodyPr/>
        <a:lstStyle/>
        <a:p>
          <a:endParaRPr lang="en-US"/>
        </a:p>
      </dgm:t>
    </dgm:pt>
    <dgm:pt modelId="{2B5C5D0C-DBF0-4481-B8F2-ED4FD9355FA4}" type="sibTrans" cxnId="{8FF00BDF-550C-461A-892A-6E0E2B5CE433}">
      <dgm:prSet/>
      <dgm:spPr/>
      <dgm:t>
        <a:bodyPr/>
        <a:lstStyle/>
        <a:p>
          <a:endParaRPr lang="en-US"/>
        </a:p>
      </dgm:t>
    </dgm:pt>
    <dgm:pt modelId="{6A78D053-0B69-43FB-BB31-6857A93F2BD3}">
      <dgm:prSet/>
      <dgm:spPr/>
      <dgm:t>
        <a:bodyPr/>
        <a:lstStyle/>
        <a:p>
          <a:r>
            <a:rPr lang="en-US" b="1"/>
            <a:t>Requires more supervision/must supply tools</a:t>
          </a:r>
          <a:endParaRPr lang="en-US"/>
        </a:p>
      </dgm:t>
    </dgm:pt>
    <dgm:pt modelId="{7486B7ED-9294-4AB1-A547-A08DFABD8758}" type="parTrans" cxnId="{F2245B91-42BE-4010-8308-AF54B6FAB1B0}">
      <dgm:prSet/>
      <dgm:spPr/>
      <dgm:t>
        <a:bodyPr/>
        <a:lstStyle/>
        <a:p>
          <a:endParaRPr lang="en-US"/>
        </a:p>
      </dgm:t>
    </dgm:pt>
    <dgm:pt modelId="{C63A7801-780B-4F9E-8D15-54C798A43FB7}" type="sibTrans" cxnId="{F2245B91-42BE-4010-8308-AF54B6FAB1B0}">
      <dgm:prSet/>
      <dgm:spPr/>
      <dgm:t>
        <a:bodyPr/>
        <a:lstStyle/>
        <a:p>
          <a:endParaRPr lang="en-US"/>
        </a:p>
      </dgm:t>
    </dgm:pt>
    <dgm:pt modelId="{3E4F026B-5041-4303-97E5-EB9D0F45F4DB}" type="pres">
      <dgm:prSet presAssocID="{60372D6E-67F3-4B8A-81BC-418201841E1B}" presName="vert0" presStyleCnt="0">
        <dgm:presLayoutVars>
          <dgm:dir/>
          <dgm:animOne val="branch"/>
          <dgm:animLvl val="lvl"/>
        </dgm:presLayoutVars>
      </dgm:prSet>
      <dgm:spPr/>
    </dgm:pt>
    <dgm:pt modelId="{B8CFD10D-286B-42CE-892C-9BBC694BF178}" type="pres">
      <dgm:prSet presAssocID="{D5476AB0-E2D7-4444-B2EF-3DA66CEC5276}" presName="thickLine" presStyleLbl="alignNode1" presStyleIdx="0" presStyleCnt="5"/>
      <dgm:spPr/>
    </dgm:pt>
    <dgm:pt modelId="{C2484EAB-54B8-4C53-991B-BD4CF46353F7}" type="pres">
      <dgm:prSet presAssocID="{D5476AB0-E2D7-4444-B2EF-3DA66CEC5276}" presName="horz1" presStyleCnt="0"/>
      <dgm:spPr/>
    </dgm:pt>
    <dgm:pt modelId="{6D8506C5-A1BB-4EDA-8BAD-FA9722D2AB76}" type="pres">
      <dgm:prSet presAssocID="{D5476AB0-E2D7-4444-B2EF-3DA66CEC5276}" presName="tx1" presStyleLbl="revTx" presStyleIdx="0" presStyleCnt="5"/>
      <dgm:spPr/>
    </dgm:pt>
    <dgm:pt modelId="{8A674185-BD28-4256-B2DA-82E13AE7CA9F}" type="pres">
      <dgm:prSet presAssocID="{D5476AB0-E2D7-4444-B2EF-3DA66CEC5276}" presName="vert1" presStyleCnt="0"/>
      <dgm:spPr/>
    </dgm:pt>
    <dgm:pt modelId="{D347DE86-5721-4278-916A-CCAED2E02797}" type="pres">
      <dgm:prSet presAssocID="{EF5BCCFD-9A65-4E55-8D38-AD9288E4ACEC}" presName="thickLine" presStyleLbl="alignNode1" presStyleIdx="1" presStyleCnt="5"/>
      <dgm:spPr/>
    </dgm:pt>
    <dgm:pt modelId="{283B4246-C05B-4B23-AE88-D799BD408888}" type="pres">
      <dgm:prSet presAssocID="{EF5BCCFD-9A65-4E55-8D38-AD9288E4ACEC}" presName="horz1" presStyleCnt="0"/>
      <dgm:spPr/>
    </dgm:pt>
    <dgm:pt modelId="{A7438C29-C948-460D-A74A-55D4BFD4FABB}" type="pres">
      <dgm:prSet presAssocID="{EF5BCCFD-9A65-4E55-8D38-AD9288E4ACEC}" presName="tx1" presStyleLbl="revTx" presStyleIdx="1" presStyleCnt="5"/>
      <dgm:spPr/>
    </dgm:pt>
    <dgm:pt modelId="{40AE3E1B-8F2A-4F84-BB54-9C40452772BB}" type="pres">
      <dgm:prSet presAssocID="{EF5BCCFD-9A65-4E55-8D38-AD9288E4ACEC}" presName="vert1" presStyleCnt="0"/>
      <dgm:spPr/>
    </dgm:pt>
    <dgm:pt modelId="{3B196429-A551-4621-8DF0-3360255679DC}" type="pres">
      <dgm:prSet presAssocID="{74F3AAE0-E209-46CC-B280-679D277A00B2}" presName="thickLine" presStyleLbl="alignNode1" presStyleIdx="2" presStyleCnt="5"/>
      <dgm:spPr/>
    </dgm:pt>
    <dgm:pt modelId="{1F2391A5-1ED8-4412-A05A-8EBC579E6D30}" type="pres">
      <dgm:prSet presAssocID="{74F3AAE0-E209-46CC-B280-679D277A00B2}" presName="horz1" presStyleCnt="0"/>
      <dgm:spPr/>
    </dgm:pt>
    <dgm:pt modelId="{CED343C9-0378-4FE2-8ABF-56C140DF4CD0}" type="pres">
      <dgm:prSet presAssocID="{74F3AAE0-E209-46CC-B280-679D277A00B2}" presName="tx1" presStyleLbl="revTx" presStyleIdx="2" presStyleCnt="5"/>
      <dgm:spPr/>
    </dgm:pt>
    <dgm:pt modelId="{104D1271-7BAB-46CB-96F5-5D07A06E47E8}" type="pres">
      <dgm:prSet presAssocID="{74F3AAE0-E209-46CC-B280-679D277A00B2}" presName="vert1" presStyleCnt="0"/>
      <dgm:spPr/>
    </dgm:pt>
    <dgm:pt modelId="{0DCCDA05-BC87-40C0-B5A2-8EB94B95F95D}" type="pres">
      <dgm:prSet presAssocID="{96F22CA4-6966-4403-88E3-4B960870F7D3}" presName="thickLine" presStyleLbl="alignNode1" presStyleIdx="3" presStyleCnt="5"/>
      <dgm:spPr/>
    </dgm:pt>
    <dgm:pt modelId="{7F991FA7-7C0E-4173-8436-7D6E36109AEE}" type="pres">
      <dgm:prSet presAssocID="{96F22CA4-6966-4403-88E3-4B960870F7D3}" presName="horz1" presStyleCnt="0"/>
      <dgm:spPr/>
    </dgm:pt>
    <dgm:pt modelId="{0AE027BD-A6A7-4AA1-8E35-2CD75794DFE1}" type="pres">
      <dgm:prSet presAssocID="{96F22CA4-6966-4403-88E3-4B960870F7D3}" presName="tx1" presStyleLbl="revTx" presStyleIdx="3" presStyleCnt="5"/>
      <dgm:spPr/>
    </dgm:pt>
    <dgm:pt modelId="{8012628E-0151-4089-A7B6-51843F66376B}" type="pres">
      <dgm:prSet presAssocID="{96F22CA4-6966-4403-88E3-4B960870F7D3}" presName="vert1" presStyleCnt="0"/>
      <dgm:spPr/>
    </dgm:pt>
    <dgm:pt modelId="{E12402E6-23DB-4B8B-8761-0D9BD8CF62EF}" type="pres">
      <dgm:prSet presAssocID="{6A78D053-0B69-43FB-BB31-6857A93F2BD3}" presName="thickLine" presStyleLbl="alignNode1" presStyleIdx="4" presStyleCnt="5"/>
      <dgm:spPr/>
    </dgm:pt>
    <dgm:pt modelId="{04BD1A79-F147-4DB5-A93D-9C967210A86C}" type="pres">
      <dgm:prSet presAssocID="{6A78D053-0B69-43FB-BB31-6857A93F2BD3}" presName="horz1" presStyleCnt="0"/>
      <dgm:spPr/>
    </dgm:pt>
    <dgm:pt modelId="{BFA04C20-EC49-4927-A7BD-D5CECA24A79C}" type="pres">
      <dgm:prSet presAssocID="{6A78D053-0B69-43FB-BB31-6857A93F2BD3}" presName="tx1" presStyleLbl="revTx" presStyleIdx="4" presStyleCnt="5"/>
      <dgm:spPr/>
    </dgm:pt>
    <dgm:pt modelId="{E60E4F44-81F8-45E4-AB90-D6679F530AB9}" type="pres">
      <dgm:prSet presAssocID="{6A78D053-0B69-43FB-BB31-6857A93F2BD3}" presName="vert1" presStyleCnt="0"/>
      <dgm:spPr/>
    </dgm:pt>
  </dgm:ptLst>
  <dgm:cxnLst>
    <dgm:cxn modelId="{5E4ECA0B-C175-4300-A8E4-3EBA6C3EFD37}" srcId="{60372D6E-67F3-4B8A-81BC-418201841E1B}" destId="{D5476AB0-E2D7-4444-B2EF-3DA66CEC5276}" srcOrd="0" destOrd="0" parTransId="{6D318020-C950-4566-8D7B-58BBEC86E2E6}" sibTransId="{7C263626-9ED8-49B5-93A1-EB412D235D53}"/>
    <dgm:cxn modelId="{90DD120F-761E-406D-B4F5-ED5F1FEF1180}" type="presOf" srcId="{EF5BCCFD-9A65-4E55-8D38-AD9288E4ACEC}" destId="{A7438C29-C948-460D-A74A-55D4BFD4FABB}" srcOrd="0" destOrd="0" presId="urn:microsoft.com/office/officeart/2008/layout/LinedList"/>
    <dgm:cxn modelId="{221C9658-456A-4CB5-A39F-615A37AA1FEE}" type="presOf" srcId="{6A78D053-0B69-43FB-BB31-6857A93F2BD3}" destId="{BFA04C20-EC49-4927-A7BD-D5CECA24A79C}" srcOrd="0" destOrd="0" presId="urn:microsoft.com/office/officeart/2008/layout/LinedList"/>
    <dgm:cxn modelId="{DA55FE7E-5FE0-4F55-9942-BE0F475A9BCF}" type="presOf" srcId="{96F22CA4-6966-4403-88E3-4B960870F7D3}" destId="{0AE027BD-A6A7-4AA1-8E35-2CD75794DFE1}" srcOrd="0" destOrd="0" presId="urn:microsoft.com/office/officeart/2008/layout/LinedList"/>
    <dgm:cxn modelId="{B431CC8E-0D33-4471-B817-8A1DC935E6E2}" type="presOf" srcId="{D5476AB0-E2D7-4444-B2EF-3DA66CEC5276}" destId="{6D8506C5-A1BB-4EDA-8BAD-FA9722D2AB76}" srcOrd="0" destOrd="0" presId="urn:microsoft.com/office/officeart/2008/layout/LinedList"/>
    <dgm:cxn modelId="{F2245B91-42BE-4010-8308-AF54B6FAB1B0}" srcId="{60372D6E-67F3-4B8A-81BC-418201841E1B}" destId="{6A78D053-0B69-43FB-BB31-6857A93F2BD3}" srcOrd="4" destOrd="0" parTransId="{7486B7ED-9294-4AB1-A547-A08DFABD8758}" sibTransId="{C63A7801-780B-4F9E-8D15-54C798A43FB7}"/>
    <dgm:cxn modelId="{44F268A7-D80F-4F48-8DD9-BEF8C921BE07}" srcId="{60372D6E-67F3-4B8A-81BC-418201841E1B}" destId="{74F3AAE0-E209-46CC-B280-679D277A00B2}" srcOrd="2" destOrd="0" parTransId="{E4E86F36-E419-4830-9D75-AF37434D1162}" sibTransId="{50B40901-ADE0-404C-976E-188664D0D1F5}"/>
    <dgm:cxn modelId="{47E1D5C6-EE3A-4EE9-AD8D-55E956264287}" type="presOf" srcId="{74F3AAE0-E209-46CC-B280-679D277A00B2}" destId="{CED343C9-0378-4FE2-8ABF-56C140DF4CD0}" srcOrd="0" destOrd="0" presId="urn:microsoft.com/office/officeart/2008/layout/LinedList"/>
    <dgm:cxn modelId="{8FF00BDF-550C-461A-892A-6E0E2B5CE433}" srcId="{60372D6E-67F3-4B8A-81BC-418201841E1B}" destId="{96F22CA4-6966-4403-88E3-4B960870F7D3}" srcOrd="3" destOrd="0" parTransId="{3A2E1687-23F9-48FC-8A6F-74143A92D984}" sibTransId="{2B5C5D0C-DBF0-4481-B8F2-ED4FD9355FA4}"/>
    <dgm:cxn modelId="{5734A9E1-5B76-4324-AFD7-C38470B23C3F}" type="presOf" srcId="{60372D6E-67F3-4B8A-81BC-418201841E1B}" destId="{3E4F026B-5041-4303-97E5-EB9D0F45F4DB}" srcOrd="0" destOrd="0" presId="urn:microsoft.com/office/officeart/2008/layout/LinedList"/>
    <dgm:cxn modelId="{27E485FD-AB1F-4632-A64C-84B7D4FA7FCF}" srcId="{60372D6E-67F3-4B8A-81BC-418201841E1B}" destId="{EF5BCCFD-9A65-4E55-8D38-AD9288E4ACEC}" srcOrd="1" destOrd="0" parTransId="{37282FB4-96B0-4480-B368-4B236303DBAF}" sibTransId="{288B8F3F-E274-4F45-B8E2-4B7ECF4EA21C}"/>
    <dgm:cxn modelId="{DEF9B30B-11D8-4375-B882-78FAFDDAC9A5}" type="presParOf" srcId="{3E4F026B-5041-4303-97E5-EB9D0F45F4DB}" destId="{B8CFD10D-286B-42CE-892C-9BBC694BF178}" srcOrd="0" destOrd="0" presId="urn:microsoft.com/office/officeart/2008/layout/LinedList"/>
    <dgm:cxn modelId="{42C75F5B-0213-4893-9E98-804037E3C2E2}" type="presParOf" srcId="{3E4F026B-5041-4303-97E5-EB9D0F45F4DB}" destId="{C2484EAB-54B8-4C53-991B-BD4CF46353F7}" srcOrd="1" destOrd="0" presId="urn:microsoft.com/office/officeart/2008/layout/LinedList"/>
    <dgm:cxn modelId="{14186F50-89A7-4265-97E8-EC29038A73CE}" type="presParOf" srcId="{C2484EAB-54B8-4C53-991B-BD4CF46353F7}" destId="{6D8506C5-A1BB-4EDA-8BAD-FA9722D2AB76}" srcOrd="0" destOrd="0" presId="urn:microsoft.com/office/officeart/2008/layout/LinedList"/>
    <dgm:cxn modelId="{C69AAEFA-0269-421A-B43B-57C4AE9081E0}" type="presParOf" srcId="{C2484EAB-54B8-4C53-991B-BD4CF46353F7}" destId="{8A674185-BD28-4256-B2DA-82E13AE7CA9F}" srcOrd="1" destOrd="0" presId="urn:microsoft.com/office/officeart/2008/layout/LinedList"/>
    <dgm:cxn modelId="{E0CA5408-EA09-4B86-B740-098264E06AEF}" type="presParOf" srcId="{3E4F026B-5041-4303-97E5-EB9D0F45F4DB}" destId="{D347DE86-5721-4278-916A-CCAED2E02797}" srcOrd="2" destOrd="0" presId="urn:microsoft.com/office/officeart/2008/layout/LinedList"/>
    <dgm:cxn modelId="{3ED6C0F3-0B82-42E1-A647-9EEFC2544F7E}" type="presParOf" srcId="{3E4F026B-5041-4303-97E5-EB9D0F45F4DB}" destId="{283B4246-C05B-4B23-AE88-D799BD408888}" srcOrd="3" destOrd="0" presId="urn:microsoft.com/office/officeart/2008/layout/LinedList"/>
    <dgm:cxn modelId="{0A2B94FD-F05F-494F-AB91-1D8DFECC13D6}" type="presParOf" srcId="{283B4246-C05B-4B23-AE88-D799BD408888}" destId="{A7438C29-C948-460D-A74A-55D4BFD4FABB}" srcOrd="0" destOrd="0" presId="urn:microsoft.com/office/officeart/2008/layout/LinedList"/>
    <dgm:cxn modelId="{9755F3A3-3293-4C1B-87BB-7E13935A95E5}" type="presParOf" srcId="{283B4246-C05B-4B23-AE88-D799BD408888}" destId="{40AE3E1B-8F2A-4F84-BB54-9C40452772BB}" srcOrd="1" destOrd="0" presId="urn:microsoft.com/office/officeart/2008/layout/LinedList"/>
    <dgm:cxn modelId="{835F0423-9CA3-43D8-8AEB-CA02B7947718}" type="presParOf" srcId="{3E4F026B-5041-4303-97E5-EB9D0F45F4DB}" destId="{3B196429-A551-4621-8DF0-3360255679DC}" srcOrd="4" destOrd="0" presId="urn:microsoft.com/office/officeart/2008/layout/LinedList"/>
    <dgm:cxn modelId="{E97F07FE-19F9-4F81-881D-6E5296EAF5A4}" type="presParOf" srcId="{3E4F026B-5041-4303-97E5-EB9D0F45F4DB}" destId="{1F2391A5-1ED8-4412-A05A-8EBC579E6D30}" srcOrd="5" destOrd="0" presId="urn:microsoft.com/office/officeart/2008/layout/LinedList"/>
    <dgm:cxn modelId="{F2F896A8-DFA1-46C0-A152-5F0BF4075D84}" type="presParOf" srcId="{1F2391A5-1ED8-4412-A05A-8EBC579E6D30}" destId="{CED343C9-0378-4FE2-8ABF-56C140DF4CD0}" srcOrd="0" destOrd="0" presId="urn:microsoft.com/office/officeart/2008/layout/LinedList"/>
    <dgm:cxn modelId="{6B272FCC-5C26-49D0-BCC1-94236E28CA02}" type="presParOf" srcId="{1F2391A5-1ED8-4412-A05A-8EBC579E6D30}" destId="{104D1271-7BAB-46CB-96F5-5D07A06E47E8}" srcOrd="1" destOrd="0" presId="urn:microsoft.com/office/officeart/2008/layout/LinedList"/>
    <dgm:cxn modelId="{65DD471C-8AAA-4F49-81F1-8FC710EC0771}" type="presParOf" srcId="{3E4F026B-5041-4303-97E5-EB9D0F45F4DB}" destId="{0DCCDA05-BC87-40C0-B5A2-8EB94B95F95D}" srcOrd="6" destOrd="0" presId="urn:microsoft.com/office/officeart/2008/layout/LinedList"/>
    <dgm:cxn modelId="{E14459AB-17EA-4AB5-9B13-ECB3A4A31A87}" type="presParOf" srcId="{3E4F026B-5041-4303-97E5-EB9D0F45F4DB}" destId="{7F991FA7-7C0E-4173-8436-7D6E36109AEE}" srcOrd="7" destOrd="0" presId="urn:microsoft.com/office/officeart/2008/layout/LinedList"/>
    <dgm:cxn modelId="{714B9A4E-A394-49F0-85F7-ED35230492B7}" type="presParOf" srcId="{7F991FA7-7C0E-4173-8436-7D6E36109AEE}" destId="{0AE027BD-A6A7-4AA1-8E35-2CD75794DFE1}" srcOrd="0" destOrd="0" presId="urn:microsoft.com/office/officeart/2008/layout/LinedList"/>
    <dgm:cxn modelId="{F5DFE53D-0BB9-4660-B4F4-21C58EC9B357}" type="presParOf" srcId="{7F991FA7-7C0E-4173-8436-7D6E36109AEE}" destId="{8012628E-0151-4089-A7B6-51843F66376B}" srcOrd="1" destOrd="0" presId="urn:microsoft.com/office/officeart/2008/layout/LinedList"/>
    <dgm:cxn modelId="{5FCC4027-D9A1-44AF-9050-4E85BC77D449}" type="presParOf" srcId="{3E4F026B-5041-4303-97E5-EB9D0F45F4DB}" destId="{E12402E6-23DB-4B8B-8761-0D9BD8CF62EF}" srcOrd="8" destOrd="0" presId="urn:microsoft.com/office/officeart/2008/layout/LinedList"/>
    <dgm:cxn modelId="{1D0957ED-DF0C-43B3-902C-16053E4F2A34}" type="presParOf" srcId="{3E4F026B-5041-4303-97E5-EB9D0F45F4DB}" destId="{04BD1A79-F147-4DB5-A93D-9C967210A86C}" srcOrd="9" destOrd="0" presId="urn:microsoft.com/office/officeart/2008/layout/LinedList"/>
    <dgm:cxn modelId="{E4DF9C60-4279-4437-B9EC-BC5F13EA7D96}" type="presParOf" srcId="{04BD1A79-F147-4DB5-A93D-9C967210A86C}" destId="{BFA04C20-EC49-4927-A7BD-D5CECA24A79C}" srcOrd="0" destOrd="0" presId="urn:microsoft.com/office/officeart/2008/layout/LinedList"/>
    <dgm:cxn modelId="{7B2C7C75-E364-4DE8-A190-580E0C5B2404}" type="presParOf" srcId="{04BD1A79-F147-4DB5-A93D-9C967210A86C}" destId="{E60E4F44-81F8-45E4-AB90-D6679F530AB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76C13E-573F-48D5-BFAD-31B444AA075A}" type="doc">
      <dgm:prSet loTypeId="urn:microsoft.com/office/officeart/2005/8/layout/vList2" loCatId="list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E91F17A-7954-4CE1-9EFC-B0C84C6F1D3E}">
      <dgm:prSet custT="1"/>
      <dgm:spPr/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Reliable numbers of men for set scheduled hours</a:t>
          </a:r>
        </a:p>
      </dgm:t>
    </dgm:pt>
    <dgm:pt modelId="{7B054068-B6F4-406B-8CFA-1B390B03B0EC}" type="parTrans" cxnId="{BDE1A7EB-6C44-4A1A-9712-F3B898DB6C92}">
      <dgm:prSet/>
      <dgm:spPr/>
      <dgm:t>
        <a:bodyPr/>
        <a:lstStyle/>
        <a:p>
          <a:endParaRPr lang="en-US"/>
        </a:p>
      </dgm:t>
    </dgm:pt>
    <dgm:pt modelId="{22573D87-C327-482B-83F8-7285DF886350}" type="sibTrans" cxnId="{BDE1A7EB-6C44-4A1A-9712-F3B898DB6C92}">
      <dgm:prSet/>
      <dgm:spPr/>
      <dgm:t>
        <a:bodyPr/>
        <a:lstStyle/>
        <a:p>
          <a:endParaRPr lang="en-US"/>
        </a:p>
      </dgm:t>
    </dgm:pt>
    <dgm:pt modelId="{FF6AD97F-04FB-4380-A498-4428E9D2268F}">
      <dgm:prSet custT="1"/>
      <dgm:spPr/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Provide equipment and supervisor</a:t>
          </a:r>
        </a:p>
      </dgm:t>
    </dgm:pt>
    <dgm:pt modelId="{BF6EAF22-6160-481F-A305-BF4D5C8771CD}" type="parTrans" cxnId="{BF20349D-428A-45BC-BC7A-001BE53AB269}">
      <dgm:prSet/>
      <dgm:spPr/>
      <dgm:t>
        <a:bodyPr/>
        <a:lstStyle/>
        <a:p>
          <a:endParaRPr lang="en-US"/>
        </a:p>
      </dgm:t>
    </dgm:pt>
    <dgm:pt modelId="{F68C4517-A6FD-4F66-B62A-87E46A0C2C64}" type="sibTrans" cxnId="{BF20349D-428A-45BC-BC7A-001BE53AB269}">
      <dgm:prSet/>
      <dgm:spPr/>
      <dgm:t>
        <a:bodyPr/>
        <a:lstStyle/>
        <a:p>
          <a:endParaRPr lang="en-US"/>
        </a:p>
      </dgm:t>
    </dgm:pt>
    <dgm:pt modelId="{FA133CC8-129D-4AF6-B57C-69DB80E92CEA}">
      <dgm:prSet custT="1"/>
      <dgm:spPr/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Opportunity to train men for successive projects</a:t>
          </a:r>
        </a:p>
      </dgm:t>
    </dgm:pt>
    <dgm:pt modelId="{579ED323-90BE-41AB-B167-A591E00A4192}" type="parTrans" cxnId="{2FEEFDCC-FA7D-4265-9111-82C6F7D54B91}">
      <dgm:prSet/>
      <dgm:spPr/>
      <dgm:t>
        <a:bodyPr/>
        <a:lstStyle/>
        <a:p>
          <a:endParaRPr lang="en-US"/>
        </a:p>
      </dgm:t>
    </dgm:pt>
    <dgm:pt modelId="{EDCE2992-525B-45DE-B936-0407436FFA61}" type="sibTrans" cxnId="{2FEEFDCC-FA7D-4265-9111-82C6F7D54B91}">
      <dgm:prSet/>
      <dgm:spPr/>
      <dgm:t>
        <a:bodyPr/>
        <a:lstStyle/>
        <a:p>
          <a:endParaRPr lang="en-US"/>
        </a:p>
      </dgm:t>
    </dgm:pt>
    <dgm:pt modelId="{F294278C-65D5-4E97-9D28-8988043A01AD}">
      <dgm:prSet custT="1"/>
      <dgm:spPr/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Rewarding for inmates to experience well implemented project</a:t>
          </a:r>
        </a:p>
      </dgm:t>
    </dgm:pt>
    <dgm:pt modelId="{8B22BF2C-8503-4F3F-A99C-FF0FD4D6151E}" type="parTrans" cxnId="{9B4FF09C-F876-4428-A40A-D01AE33DEB8F}">
      <dgm:prSet/>
      <dgm:spPr/>
      <dgm:t>
        <a:bodyPr/>
        <a:lstStyle/>
        <a:p>
          <a:endParaRPr lang="en-US"/>
        </a:p>
      </dgm:t>
    </dgm:pt>
    <dgm:pt modelId="{C93C7150-4A9E-466C-BC37-616DED5F069B}" type="sibTrans" cxnId="{9B4FF09C-F876-4428-A40A-D01AE33DEB8F}">
      <dgm:prSet/>
      <dgm:spPr/>
      <dgm:t>
        <a:bodyPr/>
        <a:lstStyle/>
        <a:p>
          <a:endParaRPr lang="en-US"/>
        </a:p>
      </dgm:t>
    </dgm:pt>
    <dgm:pt modelId="{C4906D55-94B1-49F2-9A56-BD6D19CE836F}">
      <dgm:prSet custT="1"/>
      <dgm:spPr/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Concerns of landowners and neighbors</a:t>
          </a:r>
        </a:p>
      </dgm:t>
    </dgm:pt>
    <dgm:pt modelId="{8EDA4BF3-6DA8-4812-990E-F98B4CC20E03}" type="parTrans" cxnId="{8D53E86C-E585-4F71-8C55-D72E3B85DA34}">
      <dgm:prSet/>
      <dgm:spPr/>
      <dgm:t>
        <a:bodyPr/>
        <a:lstStyle/>
        <a:p>
          <a:endParaRPr lang="en-US"/>
        </a:p>
      </dgm:t>
    </dgm:pt>
    <dgm:pt modelId="{0D682F2B-DCC6-4400-B6FF-8FF0ED37D50A}" type="sibTrans" cxnId="{8D53E86C-E585-4F71-8C55-D72E3B85DA34}">
      <dgm:prSet/>
      <dgm:spPr/>
      <dgm:t>
        <a:bodyPr/>
        <a:lstStyle/>
        <a:p>
          <a:endParaRPr lang="en-US"/>
        </a:p>
      </dgm:t>
    </dgm:pt>
    <dgm:pt modelId="{4B3340DB-A121-481F-B7EA-C834C8B2DE12}">
      <dgm:prSet custT="1"/>
      <dgm:spPr/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Potential for drug busts and loss of crew members</a:t>
          </a:r>
        </a:p>
      </dgm:t>
    </dgm:pt>
    <dgm:pt modelId="{5483148A-5A54-46B3-A7F3-11FDFAA000B7}" type="parTrans" cxnId="{8E19F7CE-6A0F-4FE5-B46E-8412F6AE57C2}">
      <dgm:prSet/>
      <dgm:spPr/>
      <dgm:t>
        <a:bodyPr/>
        <a:lstStyle/>
        <a:p>
          <a:endParaRPr lang="en-US"/>
        </a:p>
      </dgm:t>
    </dgm:pt>
    <dgm:pt modelId="{59A2C090-9AAB-48DE-AB8E-8A756574BEEF}" type="sibTrans" cxnId="{8E19F7CE-6A0F-4FE5-B46E-8412F6AE57C2}">
      <dgm:prSet/>
      <dgm:spPr/>
      <dgm:t>
        <a:bodyPr/>
        <a:lstStyle/>
        <a:p>
          <a:endParaRPr lang="en-US"/>
        </a:p>
      </dgm:t>
    </dgm:pt>
    <dgm:pt modelId="{637435FB-5532-4DA9-B909-DA3B3A34B60D}">
      <dgm:prSet custT="1"/>
      <dgm:spPr/>
      <dgm:t>
        <a:bodyPr/>
        <a:lstStyle/>
        <a:p>
          <a:r>
            <a:rPr lang="en-US" sz="2400" b="1" dirty="0">
              <a:solidFill>
                <a:schemeClr val="bg1"/>
              </a:solidFill>
            </a:rPr>
            <a:t>Opportunities for crew members after release</a:t>
          </a:r>
        </a:p>
      </dgm:t>
    </dgm:pt>
    <dgm:pt modelId="{9B2548EE-9D4D-446E-A8FC-2DEC7F9D96E0}" type="parTrans" cxnId="{5584657E-0F28-46A1-9B6C-42EB3A6EAC85}">
      <dgm:prSet/>
      <dgm:spPr/>
      <dgm:t>
        <a:bodyPr/>
        <a:lstStyle/>
        <a:p>
          <a:endParaRPr lang="en-US"/>
        </a:p>
      </dgm:t>
    </dgm:pt>
    <dgm:pt modelId="{15F74D95-0921-47D3-A34E-ADF19AE16201}" type="sibTrans" cxnId="{5584657E-0F28-46A1-9B6C-42EB3A6EAC85}">
      <dgm:prSet/>
      <dgm:spPr/>
      <dgm:t>
        <a:bodyPr/>
        <a:lstStyle/>
        <a:p>
          <a:endParaRPr lang="en-US"/>
        </a:p>
      </dgm:t>
    </dgm:pt>
    <dgm:pt modelId="{730F2EA4-9B17-4CB3-9D68-F834E1548072}" type="pres">
      <dgm:prSet presAssocID="{CC76C13E-573F-48D5-BFAD-31B444AA075A}" presName="linear" presStyleCnt="0">
        <dgm:presLayoutVars>
          <dgm:animLvl val="lvl"/>
          <dgm:resizeHandles val="exact"/>
        </dgm:presLayoutVars>
      </dgm:prSet>
      <dgm:spPr/>
    </dgm:pt>
    <dgm:pt modelId="{1B96C796-3E31-4F48-A8F4-64B1EB61743D}" type="pres">
      <dgm:prSet presAssocID="{BE91F17A-7954-4CE1-9EFC-B0C84C6F1D3E}" presName="parentText" presStyleLbl="node1" presStyleIdx="0" presStyleCnt="7" custLinFactNeighborX="-7467" custLinFactNeighborY="-627">
        <dgm:presLayoutVars>
          <dgm:chMax val="0"/>
          <dgm:bulletEnabled val="1"/>
        </dgm:presLayoutVars>
      </dgm:prSet>
      <dgm:spPr/>
    </dgm:pt>
    <dgm:pt modelId="{8B59C420-1BA7-483F-B59D-9BD7B69136DE}" type="pres">
      <dgm:prSet presAssocID="{22573D87-C327-482B-83F8-7285DF886350}" presName="spacer" presStyleCnt="0"/>
      <dgm:spPr/>
    </dgm:pt>
    <dgm:pt modelId="{1B044517-E748-401B-A1BC-E88E8A0DC179}" type="pres">
      <dgm:prSet presAssocID="{FF6AD97F-04FB-4380-A498-4428E9D2268F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965DAE5-9FFF-45E3-A559-F18A803736CD}" type="pres">
      <dgm:prSet presAssocID="{F68C4517-A6FD-4F66-B62A-87E46A0C2C64}" presName="spacer" presStyleCnt="0"/>
      <dgm:spPr/>
    </dgm:pt>
    <dgm:pt modelId="{F04603D8-9FCA-4BA9-B1AD-2424CD690380}" type="pres">
      <dgm:prSet presAssocID="{FA133CC8-129D-4AF6-B57C-69DB80E92CEA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97137999-D348-43BA-8041-ECE488F1635C}" type="pres">
      <dgm:prSet presAssocID="{EDCE2992-525B-45DE-B936-0407436FFA61}" presName="spacer" presStyleCnt="0"/>
      <dgm:spPr/>
    </dgm:pt>
    <dgm:pt modelId="{E93DB715-CDC2-41AD-9D58-4D601D743372}" type="pres">
      <dgm:prSet presAssocID="{F294278C-65D5-4E97-9D28-8988043A01AD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D9CB47BE-7BAC-45AE-A176-193ECED4FE0E}" type="pres">
      <dgm:prSet presAssocID="{C93C7150-4A9E-466C-BC37-616DED5F069B}" presName="spacer" presStyleCnt="0"/>
      <dgm:spPr/>
    </dgm:pt>
    <dgm:pt modelId="{8390C693-D22A-478A-A08F-DF62283D23B9}" type="pres">
      <dgm:prSet presAssocID="{C4906D55-94B1-49F2-9A56-BD6D19CE836F}" presName="parentText" presStyleLbl="node1" presStyleIdx="4" presStyleCnt="7" custLinFactY="-8682" custLinFactNeighborX="-3116" custLinFactNeighborY="-100000">
        <dgm:presLayoutVars>
          <dgm:chMax val="0"/>
          <dgm:bulletEnabled val="1"/>
        </dgm:presLayoutVars>
      </dgm:prSet>
      <dgm:spPr/>
    </dgm:pt>
    <dgm:pt modelId="{F5BA1B0F-4476-4C1A-A3AA-BF299DB24EC2}" type="pres">
      <dgm:prSet presAssocID="{0D682F2B-DCC6-4400-B6FF-8FF0ED37D50A}" presName="spacer" presStyleCnt="0"/>
      <dgm:spPr/>
    </dgm:pt>
    <dgm:pt modelId="{03A2E8DD-B2D7-4258-A420-AA5F8EA3DAF8}" type="pres">
      <dgm:prSet presAssocID="{4B3340DB-A121-481F-B7EA-C834C8B2DE1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2E607336-306B-4E0A-8572-1F6832446042}" type="pres">
      <dgm:prSet presAssocID="{59A2C090-9AAB-48DE-AB8E-8A756574BEEF}" presName="spacer" presStyleCnt="0"/>
      <dgm:spPr/>
    </dgm:pt>
    <dgm:pt modelId="{35CAB13A-55C9-45BB-87FC-9B892A878433}" type="pres">
      <dgm:prSet presAssocID="{637435FB-5532-4DA9-B909-DA3B3A34B60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3368A235-DAF1-4130-8E88-CA0097208335}" type="presOf" srcId="{4B3340DB-A121-481F-B7EA-C834C8B2DE12}" destId="{03A2E8DD-B2D7-4258-A420-AA5F8EA3DAF8}" srcOrd="0" destOrd="0" presId="urn:microsoft.com/office/officeart/2005/8/layout/vList2"/>
    <dgm:cxn modelId="{68189B67-9725-43E6-8484-C74285E7A4CD}" type="presOf" srcId="{FF6AD97F-04FB-4380-A498-4428E9D2268F}" destId="{1B044517-E748-401B-A1BC-E88E8A0DC179}" srcOrd="0" destOrd="0" presId="urn:microsoft.com/office/officeart/2005/8/layout/vList2"/>
    <dgm:cxn modelId="{8D53E86C-E585-4F71-8C55-D72E3B85DA34}" srcId="{CC76C13E-573F-48D5-BFAD-31B444AA075A}" destId="{C4906D55-94B1-49F2-9A56-BD6D19CE836F}" srcOrd="4" destOrd="0" parTransId="{8EDA4BF3-6DA8-4812-990E-F98B4CC20E03}" sibTransId="{0D682F2B-DCC6-4400-B6FF-8FF0ED37D50A}"/>
    <dgm:cxn modelId="{5584657E-0F28-46A1-9B6C-42EB3A6EAC85}" srcId="{CC76C13E-573F-48D5-BFAD-31B444AA075A}" destId="{637435FB-5532-4DA9-B909-DA3B3A34B60D}" srcOrd="6" destOrd="0" parTransId="{9B2548EE-9D4D-446E-A8FC-2DEC7F9D96E0}" sibTransId="{15F74D95-0921-47D3-A34E-ADF19AE16201}"/>
    <dgm:cxn modelId="{008FE894-12D8-4AAC-9C5A-36A69D019BC2}" type="presOf" srcId="{CC76C13E-573F-48D5-BFAD-31B444AA075A}" destId="{730F2EA4-9B17-4CB3-9D68-F834E1548072}" srcOrd="0" destOrd="0" presId="urn:microsoft.com/office/officeart/2005/8/layout/vList2"/>
    <dgm:cxn modelId="{9B4FF09C-F876-4428-A40A-D01AE33DEB8F}" srcId="{CC76C13E-573F-48D5-BFAD-31B444AA075A}" destId="{F294278C-65D5-4E97-9D28-8988043A01AD}" srcOrd="3" destOrd="0" parTransId="{8B22BF2C-8503-4F3F-A99C-FF0FD4D6151E}" sibTransId="{C93C7150-4A9E-466C-BC37-616DED5F069B}"/>
    <dgm:cxn modelId="{BF20349D-428A-45BC-BC7A-001BE53AB269}" srcId="{CC76C13E-573F-48D5-BFAD-31B444AA075A}" destId="{FF6AD97F-04FB-4380-A498-4428E9D2268F}" srcOrd="1" destOrd="0" parTransId="{BF6EAF22-6160-481F-A305-BF4D5C8771CD}" sibTransId="{F68C4517-A6FD-4F66-B62A-87E46A0C2C64}"/>
    <dgm:cxn modelId="{CCDE19AE-4EAB-49F2-B757-784659907AD1}" type="presOf" srcId="{637435FB-5532-4DA9-B909-DA3B3A34B60D}" destId="{35CAB13A-55C9-45BB-87FC-9B892A878433}" srcOrd="0" destOrd="0" presId="urn:microsoft.com/office/officeart/2005/8/layout/vList2"/>
    <dgm:cxn modelId="{D8C7C7BC-4678-497B-998D-7E541A46ED4D}" type="presOf" srcId="{BE91F17A-7954-4CE1-9EFC-B0C84C6F1D3E}" destId="{1B96C796-3E31-4F48-A8F4-64B1EB61743D}" srcOrd="0" destOrd="0" presId="urn:microsoft.com/office/officeart/2005/8/layout/vList2"/>
    <dgm:cxn modelId="{6E4E5CC3-C4E4-4C34-BDAC-DB486A079079}" type="presOf" srcId="{C4906D55-94B1-49F2-9A56-BD6D19CE836F}" destId="{8390C693-D22A-478A-A08F-DF62283D23B9}" srcOrd="0" destOrd="0" presId="urn:microsoft.com/office/officeart/2005/8/layout/vList2"/>
    <dgm:cxn modelId="{2FEEFDCC-FA7D-4265-9111-82C6F7D54B91}" srcId="{CC76C13E-573F-48D5-BFAD-31B444AA075A}" destId="{FA133CC8-129D-4AF6-B57C-69DB80E92CEA}" srcOrd="2" destOrd="0" parTransId="{579ED323-90BE-41AB-B167-A591E00A4192}" sibTransId="{EDCE2992-525B-45DE-B936-0407436FFA61}"/>
    <dgm:cxn modelId="{9B77D2CD-9C66-412A-A0D4-4FAE17B60198}" type="presOf" srcId="{F294278C-65D5-4E97-9D28-8988043A01AD}" destId="{E93DB715-CDC2-41AD-9D58-4D601D743372}" srcOrd="0" destOrd="0" presId="urn:microsoft.com/office/officeart/2005/8/layout/vList2"/>
    <dgm:cxn modelId="{8E19F7CE-6A0F-4FE5-B46E-8412F6AE57C2}" srcId="{CC76C13E-573F-48D5-BFAD-31B444AA075A}" destId="{4B3340DB-A121-481F-B7EA-C834C8B2DE12}" srcOrd="5" destOrd="0" parTransId="{5483148A-5A54-46B3-A7F3-11FDFAA000B7}" sibTransId="{59A2C090-9AAB-48DE-AB8E-8A756574BEEF}"/>
    <dgm:cxn modelId="{39C9ACE8-AE85-4BE8-AA53-CEF555C8339B}" type="presOf" srcId="{FA133CC8-129D-4AF6-B57C-69DB80E92CEA}" destId="{F04603D8-9FCA-4BA9-B1AD-2424CD690380}" srcOrd="0" destOrd="0" presId="urn:microsoft.com/office/officeart/2005/8/layout/vList2"/>
    <dgm:cxn modelId="{BDE1A7EB-6C44-4A1A-9712-F3B898DB6C92}" srcId="{CC76C13E-573F-48D5-BFAD-31B444AA075A}" destId="{BE91F17A-7954-4CE1-9EFC-B0C84C6F1D3E}" srcOrd="0" destOrd="0" parTransId="{7B054068-B6F4-406B-8CFA-1B390B03B0EC}" sibTransId="{22573D87-C327-482B-83F8-7285DF886350}"/>
    <dgm:cxn modelId="{447337ED-098F-48FA-8093-A71AB56DEA68}" type="presParOf" srcId="{730F2EA4-9B17-4CB3-9D68-F834E1548072}" destId="{1B96C796-3E31-4F48-A8F4-64B1EB61743D}" srcOrd="0" destOrd="0" presId="urn:microsoft.com/office/officeart/2005/8/layout/vList2"/>
    <dgm:cxn modelId="{27B1902C-2F09-40BE-BF51-7E1300610728}" type="presParOf" srcId="{730F2EA4-9B17-4CB3-9D68-F834E1548072}" destId="{8B59C420-1BA7-483F-B59D-9BD7B69136DE}" srcOrd="1" destOrd="0" presId="urn:microsoft.com/office/officeart/2005/8/layout/vList2"/>
    <dgm:cxn modelId="{61AE3ADE-88BA-4737-AB1E-2F56200119DE}" type="presParOf" srcId="{730F2EA4-9B17-4CB3-9D68-F834E1548072}" destId="{1B044517-E748-401B-A1BC-E88E8A0DC179}" srcOrd="2" destOrd="0" presId="urn:microsoft.com/office/officeart/2005/8/layout/vList2"/>
    <dgm:cxn modelId="{F4069596-59DB-468B-9B27-A1257A206F3E}" type="presParOf" srcId="{730F2EA4-9B17-4CB3-9D68-F834E1548072}" destId="{E965DAE5-9FFF-45E3-A559-F18A803736CD}" srcOrd="3" destOrd="0" presId="urn:microsoft.com/office/officeart/2005/8/layout/vList2"/>
    <dgm:cxn modelId="{38A98C70-3474-40C3-8C39-8AE00F71D884}" type="presParOf" srcId="{730F2EA4-9B17-4CB3-9D68-F834E1548072}" destId="{F04603D8-9FCA-4BA9-B1AD-2424CD690380}" srcOrd="4" destOrd="0" presId="urn:microsoft.com/office/officeart/2005/8/layout/vList2"/>
    <dgm:cxn modelId="{F11F0A9C-DCC9-4907-9F96-FD109DB9716D}" type="presParOf" srcId="{730F2EA4-9B17-4CB3-9D68-F834E1548072}" destId="{97137999-D348-43BA-8041-ECE488F1635C}" srcOrd="5" destOrd="0" presId="urn:microsoft.com/office/officeart/2005/8/layout/vList2"/>
    <dgm:cxn modelId="{DFC10409-DE4B-473C-91AE-C2F7725B35DD}" type="presParOf" srcId="{730F2EA4-9B17-4CB3-9D68-F834E1548072}" destId="{E93DB715-CDC2-41AD-9D58-4D601D743372}" srcOrd="6" destOrd="0" presId="urn:microsoft.com/office/officeart/2005/8/layout/vList2"/>
    <dgm:cxn modelId="{1B3228EF-224E-4921-B97B-866BE46D5FFC}" type="presParOf" srcId="{730F2EA4-9B17-4CB3-9D68-F834E1548072}" destId="{D9CB47BE-7BAC-45AE-A176-193ECED4FE0E}" srcOrd="7" destOrd="0" presId="urn:microsoft.com/office/officeart/2005/8/layout/vList2"/>
    <dgm:cxn modelId="{CCB8E63A-BB78-4074-B16D-58FE314107BF}" type="presParOf" srcId="{730F2EA4-9B17-4CB3-9D68-F834E1548072}" destId="{8390C693-D22A-478A-A08F-DF62283D23B9}" srcOrd="8" destOrd="0" presId="urn:microsoft.com/office/officeart/2005/8/layout/vList2"/>
    <dgm:cxn modelId="{A93FEA25-6259-4316-BC63-CAF351EE5C17}" type="presParOf" srcId="{730F2EA4-9B17-4CB3-9D68-F834E1548072}" destId="{F5BA1B0F-4476-4C1A-A3AA-BF299DB24EC2}" srcOrd="9" destOrd="0" presId="urn:microsoft.com/office/officeart/2005/8/layout/vList2"/>
    <dgm:cxn modelId="{6D16D280-32EF-445E-8C78-F25CBC07EE63}" type="presParOf" srcId="{730F2EA4-9B17-4CB3-9D68-F834E1548072}" destId="{03A2E8DD-B2D7-4258-A420-AA5F8EA3DAF8}" srcOrd="10" destOrd="0" presId="urn:microsoft.com/office/officeart/2005/8/layout/vList2"/>
    <dgm:cxn modelId="{FF8BDDC7-19F7-4B68-A397-A345D726C7BB}" type="presParOf" srcId="{730F2EA4-9B17-4CB3-9D68-F834E1548072}" destId="{2E607336-306B-4E0A-8572-1F6832446042}" srcOrd="11" destOrd="0" presId="urn:microsoft.com/office/officeart/2005/8/layout/vList2"/>
    <dgm:cxn modelId="{615F248C-D79F-4DC6-83A2-B382E0D1840B}" type="presParOf" srcId="{730F2EA4-9B17-4CB3-9D68-F834E1548072}" destId="{35CAB13A-55C9-45BB-87FC-9B892A878433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BCE56A-86DC-4CF5-AE79-00A37FAC91D1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54997DF-C661-4E79-BFF9-6D7C7E88C951}">
      <dgm:prSet/>
      <dgm:spPr/>
      <dgm:t>
        <a:bodyPr/>
        <a:lstStyle/>
        <a:p>
          <a:r>
            <a:rPr lang="en-US" dirty="0"/>
            <a:t>Companion projects</a:t>
          </a:r>
        </a:p>
      </dgm:t>
    </dgm:pt>
    <dgm:pt modelId="{4C5E5C7C-5CC6-4966-BB24-332E89A32841}" type="parTrans" cxnId="{C96D21FD-400F-43FD-A810-C502AA77D285}">
      <dgm:prSet/>
      <dgm:spPr/>
      <dgm:t>
        <a:bodyPr/>
        <a:lstStyle/>
        <a:p>
          <a:endParaRPr lang="en-US"/>
        </a:p>
      </dgm:t>
    </dgm:pt>
    <dgm:pt modelId="{8CB719FE-0AEB-4D5F-B43C-FD707C38466E}" type="sibTrans" cxnId="{C96D21FD-400F-43FD-A810-C502AA77D285}">
      <dgm:prSet/>
      <dgm:spPr/>
      <dgm:t>
        <a:bodyPr/>
        <a:lstStyle/>
        <a:p>
          <a:endParaRPr lang="en-US"/>
        </a:p>
      </dgm:t>
    </dgm:pt>
    <dgm:pt modelId="{C822A3F4-5CB4-4448-B890-5D444029EF02}">
      <dgm:prSet/>
      <dgm:spPr/>
      <dgm:t>
        <a:bodyPr/>
        <a:lstStyle/>
        <a:p>
          <a:r>
            <a:rPr lang="en-US" dirty="0"/>
            <a:t>Large property that in part included both sides of creek over come with blackberries and reed canary grass.</a:t>
          </a:r>
        </a:p>
      </dgm:t>
    </dgm:pt>
    <dgm:pt modelId="{E0F2800B-2AA8-4865-A9F0-88013C10992B}" type="parTrans" cxnId="{C3B20B09-157D-41BC-A767-33A942A4CE1F}">
      <dgm:prSet/>
      <dgm:spPr/>
      <dgm:t>
        <a:bodyPr/>
        <a:lstStyle/>
        <a:p>
          <a:endParaRPr lang="en-US"/>
        </a:p>
      </dgm:t>
    </dgm:pt>
    <dgm:pt modelId="{00B5F6EE-D534-48E3-9B4B-6523DAF134B7}" type="sibTrans" cxnId="{C3B20B09-157D-41BC-A767-33A942A4CE1F}">
      <dgm:prSet/>
      <dgm:spPr/>
      <dgm:t>
        <a:bodyPr/>
        <a:lstStyle/>
        <a:p>
          <a:endParaRPr lang="en-US"/>
        </a:p>
      </dgm:t>
    </dgm:pt>
    <dgm:pt modelId="{4C5D2000-DF24-4796-B2EA-A3654855E637}">
      <dgm:prSet/>
      <dgm:spPr/>
      <dgm:t>
        <a:bodyPr/>
        <a:lstStyle/>
        <a:p>
          <a:r>
            <a:rPr lang="en-US" dirty="0"/>
            <a:t>Buffer width averaged more than 50 ft</a:t>
          </a:r>
        </a:p>
      </dgm:t>
    </dgm:pt>
    <dgm:pt modelId="{3715BB6F-6C33-40E3-97B6-B6C9FF9F8C9F}" type="parTrans" cxnId="{998AB0A9-A9A9-4674-B438-746E0645C9DD}">
      <dgm:prSet/>
      <dgm:spPr/>
      <dgm:t>
        <a:bodyPr/>
        <a:lstStyle/>
        <a:p>
          <a:endParaRPr lang="en-US"/>
        </a:p>
      </dgm:t>
    </dgm:pt>
    <dgm:pt modelId="{D7BF9E7E-539D-4127-82EA-C10BD987B809}" type="sibTrans" cxnId="{998AB0A9-A9A9-4674-B438-746E0645C9DD}">
      <dgm:prSet/>
      <dgm:spPr/>
      <dgm:t>
        <a:bodyPr/>
        <a:lstStyle/>
        <a:p>
          <a:endParaRPr lang="en-US"/>
        </a:p>
      </dgm:t>
    </dgm:pt>
    <dgm:pt modelId="{FA02C630-B9B5-4012-B91A-3FDCD1184466}">
      <dgm:prSet/>
      <dgm:spPr/>
      <dgm:t>
        <a:bodyPr/>
        <a:lstStyle/>
        <a:p>
          <a:r>
            <a:rPr lang="en-US" dirty="0"/>
            <a:t>Property included wetland area and arid areas.</a:t>
          </a:r>
        </a:p>
      </dgm:t>
    </dgm:pt>
    <dgm:pt modelId="{43F978E8-E89D-4FF3-BD7B-385424201793}" type="parTrans" cxnId="{45E784B4-ED7E-4C60-B404-7FE5BAF65F20}">
      <dgm:prSet/>
      <dgm:spPr/>
      <dgm:t>
        <a:bodyPr/>
        <a:lstStyle/>
        <a:p>
          <a:endParaRPr lang="en-US"/>
        </a:p>
      </dgm:t>
    </dgm:pt>
    <dgm:pt modelId="{8FB071EB-93E3-4701-A77F-87DFB56DE6C4}" type="sibTrans" cxnId="{45E784B4-ED7E-4C60-B404-7FE5BAF65F20}">
      <dgm:prSet/>
      <dgm:spPr/>
      <dgm:t>
        <a:bodyPr/>
        <a:lstStyle/>
        <a:p>
          <a:endParaRPr lang="en-US"/>
        </a:p>
      </dgm:t>
    </dgm:pt>
    <dgm:pt modelId="{1CF412AC-736E-4CE4-88C3-A2F2FC75F10B}">
      <dgm:prSet/>
      <dgm:spPr/>
      <dgm:t>
        <a:bodyPr/>
        <a:lstStyle/>
        <a:p>
          <a:endParaRPr lang="en-US" dirty="0"/>
        </a:p>
      </dgm:t>
    </dgm:pt>
    <dgm:pt modelId="{EB3D8FDA-087A-4E1C-8C2D-4458EAC58133}" type="parTrans" cxnId="{05D0D116-475B-464C-8883-F01A81ED1449}">
      <dgm:prSet/>
      <dgm:spPr/>
      <dgm:t>
        <a:bodyPr/>
        <a:lstStyle/>
        <a:p>
          <a:endParaRPr lang="en-US"/>
        </a:p>
      </dgm:t>
    </dgm:pt>
    <dgm:pt modelId="{FA187981-BAA2-4A90-93AD-35E2A901CE57}" type="sibTrans" cxnId="{05D0D116-475B-464C-8883-F01A81ED1449}">
      <dgm:prSet/>
      <dgm:spPr/>
      <dgm:t>
        <a:bodyPr/>
        <a:lstStyle/>
        <a:p>
          <a:endParaRPr lang="en-US"/>
        </a:p>
      </dgm:t>
    </dgm:pt>
    <dgm:pt modelId="{2A498FD9-F84C-4406-943E-773999C9DCE0}">
      <dgm:prSet/>
      <dgm:spPr/>
      <dgm:t>
        <a:bodyPr/>
        <a:lstStyle/>
        <a:p>
          <a:r>
            <a:rPr lang="en-US" dirty="0"/>
            <a:t>Property owner across creek asked to include their property.</a:t>
          </a:r>
        </a:p>
      </dgm:t>
    </dgm:pt>
    <dgm:pt modelId="{057ED76B-D497-4D6B-BD54-9B05F6B38398}" type="parTrans" cxnId="{B277AD5B-FE7B-4132-9222-E04D2BE7A66D}">
      <dgm:prSet/>
      <dgm:spPr/>
      <dgm:t>
        <a:bodyPr/>
        <a:lstStyle/>
        <a:p>
          <a:endParaRPr lang="en-US"/>
        </a:p>
      </dgm:t>
    </dgm:pt>
    <dgm:pt modelId="{2D2311F3-63FF-49A2-B553-EBA944527494}" type="sibTrans" cxnId="{B277AD5B-FE7B-4132-9222-E04D2BE7A66D}">
      <dgm:prSet/>
      <dgm:spPr/>
      <dgm:t>
        <a:bodyPr/>
        <a:lstStyle/>
        <a:p>
          <a:endParaRPr lang="en-US"/>
        </a:p>
      </dgm:t>
    </dgm:pt>
    <dgm:pt modelId="{E058CE94-E622-4272-BA96-9F4CC5BFC65B}">
      <dgm:prSet/>
      <dgm:spPr/>
      <dgm:t>
        <a:bodyPr/>
        <a:lstStyle/>
        <a:p>
          <a:r>
            <a:rPr lang="en-US" dirty="0"/>
            <a:t>Buffer averaged 25 ft</a:t>
          </a:r>
        </a:p>
      </dgm:t>
    </dgm:pt>
    <dgm:pt modelId="{49973F9D-3999-4402-8228-11BF903DA8D3}" type="parTrans" cxnId="{1496B6C4-A9A2-499A-BB05-A31CD5A5A899}">
      <dgm:prSet/>
      <dgm:spPr/>
      <dgm:t>
        <a:bodyPr/>
        <a:lstStyle/>
        <a:p>
          <a:endParaRPr lang="en-US"/>
        </a:p>
      </dgm:t>
    </dgm:pt>
    <dgm:pt modelId="{D316507A-E93C-4286-938D-CA3F4C53F25B}" type="sibTrans" cxnId="{1496B6C4-A9A2-499A-BB05-A31CD5A5A899}">
      <dgm:prSet/>
      <dgm:spPr/>
      <dgm:t>
        <a:bodyPr/>
        <a:lstStyle/>
        <a:p>
          <a:endParaRPr lang="en-US"/>
        </a:p>
      </dgm:t>
    </dgm:pt>
    <dgm:pt modelId="{533B4B54-F8A2-414B-96D8-035A47C8C3E4}">
      <dgm:prSet/>
      <dgm:spPr/>
      <dgm:t>
        <a:bodyPr/>
        <a:lstStyle/>
        <a:p>
          <a:r>
            <a:rPr lang="en-US" dirty="0"/>
            <a:t>Both signed contracts to maintain plantings and inform future owners if property sold.</a:t>
          </a:r>
        </a:p>
      </dgm:t>
    </dgm:pt>
    <dgm:pt modelId="{C5CEC261-9D50-4409-852A-497840539843}" type="parTrans" cxnId="{7343F57A-F40D-4812-8FEF-C867865A3027}">
      <dgm:prSet/>
      <dgm:spPr/>
      <dgm:t>
        <a:bodyPr/>
        <a:lstStyle/>
        <a:p>
          <a:endParaRPr lang="en-US"/>
        </a:p>
      </dgm:t>
    </dgm:pt>
    <dgm:pt modelId="{9843A07C-A74B-4004-8AC5-73E9E9E47756}" type="sibTrans" cxnId="{7343F57A-F40D-4812-8FEF-C867865A3027}">
      <dgm:prSet/>
      <dgm:spPr/>
      <dgm:t>
        <a:bodyPr/>
        <a:lstStyle/>
        <a:p>
          <a:endParaRPr lang="en-US"/>
        </a:p>
      </dgm:t>
    </dgm:pt>
    <dgm:pt modelId="{018BF263-012B-4F1F-90DE-231B4D896CCF}">
      <dgm:prSet/>
      <dgm:spPr/>
      <dgm:t>
        <a:bodyPr/>
        <a:lstStyle/>
        <a:p>
          <a:endParaRPr lang="en-US" dirty="0"/>
        </a:p>
      </dgm:t>
    </dgm:pt>
    <dgm:pt modelId="{874AEDE2-43E1-4F52-BD80-617226F90B64}" type="parTrans" cxnId="{D46FDB48-BD9E-41A1-BADF-58FAC4406061}">
      <dgm:prSet/>
      <dgm:spPr/>
      <dgm:t>
        <a:bodyPr/>
        <a:lstStyle/>
        <a:p>
          <a:endParaRPr lang="en-US"/>
        </a:p>
      </dgm:t>
    </dgm:pt>
    <dgm:pt modelId="{48B70396-50C8-4886-85C5-9B6140573DC0}" type="sibTrans" cxnId="{D46FDB48-BD9E-41A1-BADF-58FAC4406061}">
      <dgm:prSet/>
      <dgm:spPr/>
      <dgm:t>
        <a:bodyPr/>
        <a:lstStyle/>
        <a:p>
          <a:endParaRPr lang="en-US"/>
        </a:p>
      </dgm:t>
    </dgm:pt>
    <dgm:pt modelId="{4CB50217-E12F-4E5A-B510-BC7F833D493C}" type="pres">
      <dgm:prSet presAssocID="{58BCE56A-86DC-4CF5-AE79-00A37FAC91D1}" presName="linear" presStyleCnt="0">
        <dgm:presLayoutVars>
          <dgm:animLvl val="lvl"/>
          <dgm:resizeHandles val="exact"/>
        </dgm:presLayoutVars>
      </dgm:prSet>
      <dgm:spPr/>
    </dgm:pt>
    <dgm:pt modelId="{B195F613-EF1E-476F-8299-B4B6044B90C1}" type="pres">
      <dgm:prSet presAssocID="{C54997DF-C661-4E79-BFF9-6D7C7E88C95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E79F67CB-7956-4925-9BB8-A868A1B152FE}" type="pres">
      <dgm:prSet presAssocID="{C54997DF-C661-4E79-BFF9-6D7C7E88C95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3B20B09-157D-41BC-A767-33A942A4CE1F}" srcId="{C54997DF-C661-4E79-BFF9-6D7C7E88C951}" destId="{C822A3F4-5CB4-4448-B890-5D444029EF02}" srcOrd="1" destOrd="0" parTransId="{E0F2800B-2AA8-4865-A9F0-88013C10992B}" sibTransId="{00B5F6EE-D534-48E3-9B4B-6523DAF134B7}"/>
    <dgm:cxn modelId="{1CF55710-34EE-41FE-ACB8-A22C8F0F3C11}" type="presOf" srcId="{C54997DF-C661-4E79-BFF9-6D7C7E88C951}" destId="{B195F613-EF1E-476F-8299-B4B6044B90C1}" srcOrd="0" destOrd="0" presId="urn:microsoft.com/office/officeart/2005/8/layout/vList2"/>
    <dgm:cxn modelId="{05D0D116-475B-464C-8883-F01A81ED1449}" srcId="{C54997DF-C661-4E79-BFF9-6D7C7E88C951}" destId="{1CF412AC-736E-4CE4-88C3-A2F2FC75F10B}" srcOrd="7" destOrd="0" parTransId="{EB3D8FDA-087A-4E1C-8C2D-4458EAC58133}" sibTransId="{FA187981-BAA2-4A90-93AD-35E2A901CE57}"/>
    <dgm:cxn modelId="{C0A7D93E-AB72-41A0-A0ED-BFEDEB914019}" type="presOf" srcId="{1CF412AC-736E-4CE4-88C3-A2F2FC75F10B}" destId="{E79F67CB-7956-4925-9BB8-A868A1B152FE}" srcOrd="0" destOrd="7" presId="urn:microsoft.com/office/officeart/2005/8/layout/vList2"/>
    <dgm:cxn modelId="{B277AD5B-FE7B-4132-9222-E04D2BE7A66D}" srcId="{C54997DF-C661-4E79-BFF9-6D7C7E88C951}" destId="{2A498FD9-F84C-4406-943E-773999C9DCE0}" srcOrd="4" destOrd="0" parTransId="{057ED76B-D497-4D6B-BD54-9B05F6B38398}" sibTransId="{2D2311F3-63FF-49A2-B553-EBA944527494}"/>
    <dgm:cxn modelId="{D46FDB48-BD9E-41A1-BADF-58FAC4406061}" srcId="{C54997DF-C661-4E79-BFF9-6D7C7E88C951}" destId="{018BF263-012B-4F1F-90DE-231B4D896CCF}" srcOrd="0" destOrd="0" parTransId="{874AEDE2-43E1-4F52-BD80-617226F90B64}" sibTransId="{48B70396-50C8-4886-85C5-9B6140573DC0}"/>
    <dgm:cxn modelId="{7343F57A-F40D-4812-8FEF-C867865A3027}" srcId="{C54997DF-C661-4E79-BFF9-6D7C7E88C951}" destId="{533B4B54-F8A2-414B-96D8-035A47C8C3E4}" srcOrd="6" destOrd="0" parTransId="{C5CEC261-9D50-4409-852A-497840539843}" sibTransId="{9843A07C-A74B-4004-8AC5-73E9E9E47756}"/>
    <dgm:cxn modelId="{C5C4807C-62AE-464C-B6F1-F565A8E6FC44}" type="presOf" srcId="{4C5D2000-DF24-4796-B2EA-A3654855E637}" destId="{E79F67CB-7956-4925-9BB8-A868A1B152FE}" srcOrd="0" destOrd="2" presId="urn:microsoft.com/office/officeart/2005/8/layout/vList2"/>
    <dgm:cxn modelId="{84CDD687-999E-475B-87E9-F945E9797009}" type="presOf" srcId="{533B4B54-F8A2-414B-96D8-035A47C8C3E4}" destId="{E79F67CB-7956-4925-9BB8-A868A1B152FE}" srcOrd="0" destOrd="6" presId="urn:microsoft.com/office/officeart/2005/8/layout/vList2"/>
    <dgm:cxn modelId="{2966F69A-3E38-4F93-A15D-749FBCE86A1D}" type="presOf" srcId="{C822A3F4-5CB4-4448-B890-5D444029EF02}" destId="{E79F67CB-7956-4925-9BB8-A868A1B152FE}" srcOrd="0" destOrd="1" presId="urn:microsoft.com/office/officeart/2005/8/layout/vList2"/>
    <dgm:cxn modelId="{A30D18A0-01C6-4A84-994D-10D0B053CCA7}" type="presOf" srcId="{FA02C630-B9B5-4012-B91A-3FDCD1184466}" destId="{E79F67CB-7956-4925-9BB8-A868A1B152FE}" srcOrd="0" destOrd="3" presId="urn:microsoft.com/office/officeart/2005/8/layout/vList2"/>
    <dgm:cxn modelId="{998AB0A9-A9A9-4674-B438-746E0645C9DD}" srcId="{C54997DF-C661-4E79-BFF9-6D7C7E88C951}" destId="{4C5D2000-DF24-4796-B2EA-A3654855E637}" srcOrd="2" destOrd="0" parTransId="{3715BB6F-6C33-40E3-97B6-B6C9FF9F8C9F}" sibTransId="{D7BF9E7E-539D-4127-82EA-C10BD987B809}"/>
    <dgm:cxn modelId="{99E21BAE-306C-4D08-B628-1F9FFCDF5742}" type="presOf" srcId="{58BCE56A-86DC-4CF5-AE79-00A37FAC91D1}" destId="{4CB50217-E12F-4E5A-B510-BC7F833D493C}" srcOrd="0" destOrd="0" presId="urn:microsoft.com/office/officeart/2005/8/layout/vList2"/>
    <dgm:cxn modelId="{45E784B4-ED7E-4C60-B404-7FE5BAF65F20}" srcId="{C54997DF-C661-4E79-BFF9-6D7C7E88C951}" destId="{FA02C630-B9B5-4012-B91A-3FDCD1184466}" srcOrd="3" destOrd="0" parTransId="{43F978E8-E89D-4FF3-BD7B-385424201793}" sibTransId="{8FB071EB-93E3-4701-A77F-87DFB56DE6C4}"/>
    <dgm:cxn modelId="{1496B6C4-A9A2-499A-BB05-A31CD5A5A899}" srcId="{C54997DF-C661-4E79-BFF9-6D7C7E88C951}" destId="{E058CE94-E622-4272-BA96-9F4CC5BFC65B}" srcOrd="5" destOrd="0" parTransId="{49973F9D-3999-4402-8228-11BF903DA8D3}" sibTransId="{D316507A-E93C-4286-938D-CA3F4C53F25B}"/>
    <dgm:cxn modelId="{0EE233C5-A25E-4BEA-89C3-239656C6F2A3}" type="presOf" srcId="{E058CE94-E622-4272-BA96-9F4CC5BFC65B}" destId="{E79F67CB-7956-4925-9BB8-A868A1B152FE}" srcOrd="0" destOrd="5" presId="urn:microsoft.com/office/officeart/2005/8/layout/vList2"/>
    <dgm:cxn modelId="{1FAD03E5-D116-4E11-9285-F4092E1082E7}" type="presOf" srcId="{018BF263-012B-4F1F-90DE-231B4D896CCF}" destId="{E79F67CB-7956-4925-9BB8-A868A1B152FE}" srcOrd="0" destOrd="0" presId="urn:microsoft.com/office/officeart/2005/8/layout/vList2"/>
    <dgm:cxn modelId="{9712A3F3-ECD7-4D06-BCB6-D252B39F9AF3}" type="presOf" srcId="{2A498FD9-F84C-4406-943E-773999C9DCE0}" destId="{E79F67CB-7956-4925-9BB8-A868A1B152FE}" srcOrd="0" destOrd="4" presId="urn:microsoft.com/office/officeart/2005/8/layout/vList2"/>
    <dgm:cxn modelId="{C96D21FD-400F-43FD-A810-C502AA77D285}" srcId="{58BCE56A-86DC-4CF5-AE79-00A37FAC91D1}" destId="{C54997DF-C661-4E79-BFF9-6D7C7E88C951}" srcOrd="0" destOrd="0" parTransId="{4C5E5C7C-5CC6-4966-BB24-332E89A32841}" sibTransId="{8CB719FE-0AEB-4D5F-B43C-FD707C38466E}"/>
    <dgm:cxn modelId="{A91D74CC-7FB4-40B5-8042-51E5E88AF90B}" type="presParOf" srcId="{4CB50217-E12F-4E5A-B510-BC7F833D493C}" destId="{B195F613-EF1E-476F-8299-B4B6044B90C1}" srcOrd="0" destOrd="0" presId="urn:microsoft.com/office/officeart/2005/8/layout/vList2"/>
    <dgm:cxn modelId="{C10A91D7-7608-45D8-AF36-EB24DFD22780}" type="presParOf" srcId="{4CB50217-E12F-4E5A-B510-BC7F833D493C}" destId="{E79F67CB-7956-4925-9BB8-A868A1B152FE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1C946C-CF8B-422B-818E-BCE891D3A691}" type="doc">
      <dgm:prSet loTypeId="urn:microsoft.com/office/officeart/2016/7/layout/RepeatingBendingProcessNew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D79EEB5-80C8-4C00-A0A3-0D81FA8AF179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Two homes sold at the same time.</a:t>
          </a:r>
        </a:p>
      </dgm:t>
    </dgm:pt>
    <dgm:pt modelId="{43C80AAD-32C7-40A2-A122-93BF3BD4B36B}" type="parTrans" cxnId="{C68548EA-92FF-492A-908F-F8AC58BF7097}">
      <dgm:prSet/>
      <dgm:spPr/>
      <dgm:t>
        <a:bodyPr/>
        <a:lstStyle/>
        <a:p>
          <a:endParaRPr lang="en-US"/>
        </a:p>
      </dgm:t>
    </dgm:pt>
    <dgm:pt modelId="{D6398787-190A-4392-AFE4-A60EC055007B}" type="sibTrans" cxnId="{C68548EA-92FF-492A-908F-F8AC58BF7097}">
      <dgm:prSet/>
      <dgm:spPr/>
      <dgm:t>
        <a:bodyPr/>
        <a:lstStyle/>
        <a:p>
          <a:endParaRPr lang="en-US"/>
        </a:p>
      </dgm:t>
    </dgm:pt>
    <dgm:pt modelId="{0E0DF4E8-AC96-468B-9B21-F3A04C66E14B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Property A owners informed realtor.</a:t>
          </a:r>
        </a:p>
      </dgm:t>
    </dgm:pt>
    <dgm:pt modelId="{48B12C5A-3BD9-4213-87FC-9F1EF5003608}" type="parTrans" cxnId="{E9BC6B3E-44BC-476F-848F-20EB65F5FD24}">
      <dgm:prSet/>
      <dgm:spPr/>
      <dgm:t>
        <a:bodyPr/>
        <a:lstStyle/>
        <a:p>
          <a:endParaRPr lang="en-US"/>
        </a:p>
      </dgm:t>
    </dgm:pt>
    <dgm:pt modelId="{2D609AFF-4FB4-4AE8-89AC-9F943EAEE016}" type="sibTrans" cxnId="{E9BC6B3E-44BC-476F-848F-20EB65F5FD24}">
      <dgm:prSet/>
      <dgm:spPr/>
      <dgm:t>
        <a:bodyPr/>
        <a:lstStyle/>
        <a:p>
          <a:endParaRPr lang="en-US"/>
        </a:p>
      </dgm:t>
    </dgm:pt>
    <dgm:pt modelId="{4ADE7AAE-2338-4CC8-B571-E3CCF4AAD5D7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Realtor transmitted information to buyer.</a:t>
          </a:r>
        </a:p>
      </dgm:t>
    </dgm:pt>
    <dgm:pt modelId="{E745827C-4836-4D29-B0BD-1FB3CBCCADD2}" type="parTrans" cxnId="{4F77EB7D-76C5-46D9-AC0B-3062ED0F38FF}">
      <dgm:prSet/>
      <dgm:spPr/>
      <dgm:t>
        <a:bodyPr/>
        <a:lstStyle/>
        <a:p>
          <a:endParaRPr lang="en-US"/>
        </a:p>
      </dgm:t>
    </dgm:pt>
    <dgm:pt modelId="{974A8032-C9F3-435E-A3DB-370854E890C7}" type="sibTrans" cxnId="{4F77EB7D-76C5-46D9-AC0B-3062ED0F38FF}">
      <dgm:prSet/>
      <dgm:spPr/>
      <dgm:t>
        <a:bodyPr/>
        <a:lstStyle/>
        <a:p>
          <a:endParaRPr lang="en-US"/>
        </a:p>
      </dgm:t>
    </dgm:pt>
    <dgm:pt modelId="{7001046B-E1CE-4E61-8EA1-A5E7CD1CF991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Buyer requested minor changes in property riparian area.</a:t>
          </a:r>
        </a:p>
      </dgm:t>
    </dgm:pt>
    <dgm:pt modelId="{E3296363-89F2-4F97-91E1-0E6DA6CA02D6}" type="parTrans" cxnId="{02F3492F-50CB-4586-A18D-3DEA62B56DC4}">
      <dgm:prSet/>
      <dgm:spPr/>
      <dgm:t>
        <a:bodyPr/>
        <a:lstStyle/>
        <a:p>
          <a:endParaRPr lang="en-US"/>
        </a:p>
      </dgm:t>
    </dgm:pt>
    <dgm:pt modelId="{9F67BD8F-297D-4966-A683-84271A2EC9D5}" type="sibTrans" cxnId="{02F3492F-50CB-4586-A18D-3DEA62B56DC4}">
      <dgm:prSet/>
      <dgm:spPr/>
      <dgm:t>
        <a:bodyPr/>
        <a:lstStyle/>
        <a:p>
          <a:endParaRPr lang="en-US"/>
        </a:p>
      </dgm:t>
    </dgm:pt>
    <dgm:pt modelId="{F7FAC4B9-F957-4D1C-81CE-CE0954B2F467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Riparian plantings maintained.</a:t>
          </a:r>
        </a:p>
      </dgm:t>
    </dgm:pt>
    <dgm:pt modelId="{E1883938-D9CA-4FFD-B36B-1180E2F8ABE1}" type="parTrans" cxnId="{2114DE39-A57E-4C5E-B707-31959E7984C7}">
      <dgm:prSet/>
      <dgm:spPr/>
      <dgm:t>
        <a:bodyPr/>
        <a:lstStyle/>
        <a:p>
          <a:endParaRPr lang="en-US"/>
        </a:p>
      </dgm:t>
    </dgm:pt>
    <dgm:pt modelId="{ABCAD4F9-FF31-4FD8-A8D0-C0F433273668}" type="sibTrans" cxnId="{2114DE39-A57E-4C5E-B707-31959E7984C7}">
      <dgm:prSet/>
      <dgm:spPr/>
      <dgm:t>
        <a:bodyPr/>
        <a:lstStyle/>
        <a:p>
          <a:endParaRPr lang="en-US"/>
        </a:p>
      </dgm:t>
    </dgm:pt>
    <dgm:pt modelId="{D9E46733-07FB-446D-A3B8-B830AF0DEF81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Property B did not inform realtor of contract.</a:t>
          </a:r>
        </a:p>
      </dgm:t>
    </dgm:pt>
    <dgm:pt modelId="{CA97BEB2-A0FB-4C0E-97D1-5C936A680145}" type="parTrans" cxnId="{236D58DD-82ED-4877-83DA-FDB33401EE41}">
      <dgm:prSet/>
      <dgm:spPr/>
      <dgm:t>
        <a:bodyPr/>
        <a:lstStyle/>
        <a:p>
          <a:endParaRPr lang="en-US"/>
        </a:p>
      </dgm:t>
    </dgm:pt>
    <dgm:pt modelId="{4217D5ED-17B9-40FE-99E9-BDACEEDEBBE2}" type="sibTrans" cxnId="{236D58DD-82ED-4877-83DA-FDB33401EE41}">
      <dgm:prSet/>
      <dgm:spPr/>
      <dgm:t>
        <a:bodyPr/>
        <a:lstStyle/>
        <a:p>
          <a:endParaRPr lang="en-US"/>
        </a:p>
      </dgm:t>
    </dgm:pt>
    <dgm:pt modelId="{8315686E-78A0-4167-8C62-6BDA0C98EFC2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New owners removed plantings</a:t>
          </a:r>
          <a:r>
            <a:rPr lang="en-US" dirty="0"/>
            <a:t>.</a:t>
          </a:r>
        </a:p>
      </dgm:t>
    </dgm:pt>
    <dgm:pt modelId="{27A6A33F-8C2B-4A19-A7C5-AF283E6D4C93}" type="parTrans" cxnId="{FC50C223-06FA-43F7-80FD-320F44B324EA}">
      <dgm:prSet/>
      <dgm:spPr/>
      <dgm:t>
        <a:bodyPr/>
        <a:lstStyle/>
        <a:p>
          <a:endParaRPr lang="en-US"/>
        </a:p>
      </dgm:t>
    </dgm:pt>
    <dgm:pt modelId="{1BB6D60F-BF8F-4A92-A70C-3B3FA8D90E21}" type="sibTrans" cxnId="{FC50C223-06FA-43F7-80FD-320F44B324EA}">
      <dgm:prSet/>
      <dgm:spPr/>
      <dgm:t>
        <a:bodyPr/>
        <a:lstStyle/>
        <a:p>
          <a:endParaRPr lang="en-US"/>
        </a:p>
      </dgm:t>
    </dgm:pt>
    <dgm:pt modelId="{DCD195A2-0307-48DF-8C7D-ED95174AB083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Neighbor reported violations.</a:t>
          </a:r>
        </a:p>
      </dgm:t>
    </dgm:pt>
    <dgm:pt modelId="{E8502B93-4B68-4235-862A-59F7C98DDEC1}" type="parTrans" cxnId="{A65D6345-C813-40B9-8996-467F6B5A808F}">
      <dgm:prSet/>
      <dgm:spPr/>
      <dgm:t>
        <a:bodyPr/>
        <a:lstStyle/>
        <a:p>
          <a:endParaRPr lang="en-US"/>
        </a:p>
      </dgm:t>
    </dgm:pt>
    <dgm:pt modelId="{74FC5B32-CB84-4C61-99CD-B32D0C0B8CB2}" type="sibTrans" cxnId="{A65D6345-C813-40B9-8996-467F6B5A808F}">
      <dgm:prSet/>
      <dgm:spPr/>
      <dgm:t>
        <a:bodyPr/>
        <a:lstStyle/>
        <a:p>
          <a:endParaRPr lang="en-US"/>
        </a:p>
      </dgm:t>
    </dgm:pt>
    <dgm:pt modelId="{6692DD54-5538-4478-B33C-27BA9705C819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City consulted owner/requested replacement of plants/not fined.</a:t>
          </a:r>
        </a:p>
      </dgm:t>
    </dgm:pt>
    <dgm:pt modelId="{1B72D85D-0936-4571-95CB-71D732C09847}" type="parTrans" cxnId="{51AD9105-9ECE-4A91-8A75-FA127197DBF5}">
      <dgm:prSet/>
      <dgm:spPr/>
      <dgm:t>
        <a:bodyPr/>
        <a:lstStyle/>
        <a:p>
          <a:endParaRPr lang="en-US"/>
        </a:p>
      </dgm:t>
    </dgm:pt>
    <dgm:pt modelId="{475A11E5-BBB9-45B7-B8D1-808002878E1A}" type="sibTrans" cxnId="{51AD9105-9ECE-4A91-8A75-FA127197DBF5}">
      <dgm:prSet/>
      <dgm:spPr/>
      <dgm:t>
        <a:bodyPr/>
        <a:lstStyle/>
        <a:p>
          <a:endParaRPr lang="en-US"/>
        </a:p>
      </dgm:t>
    </dgm:pt>
    <dgm:pt modelId="{F07160F9-3767-43AB-BC09-ECF72CCC4D4A}">
      <dgm:prSet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Shrubs and trees not replaced.</a:t>
          </a:r>
        </a:p>
      </dgm:t>
    </dgm:pt>
    <dgm:pt modelId="{5ECC726D-A805-45D3-9D9D-4FA7C454136E}" type="parTrans" cxnId="{526C1555-5899-4C5F-B1A1-76AF1BD6FE18}">
      <dgm:prSet/>
      <dgm:spPr/>
      <dgm:t>
        <a:bodyPr/>
        <a:lstStyle/>
        <a:p>
          <a:endParaRPr lang="en-US"/>
        </a:p>
      </dgm:t>
    </dgm:pt>
    <dgm:pt modelId="{BFEB8E2D-A42B-44F7-B8B7-368F3F59DF95}" type="sibTrans" cxnId="{526C1555-5899-4C5F-B1A1-76AF1BD6FE18}">
      <dgm:prSet/>
      <dgm:spPr/>
      <dgm:t>
        <a:bodyPr/>
        <a:lstStyle/>
        <a:p>
          <a:endParaRPr lang="en-US"/>
        </a:p>
      </dgm:t>
    </dgm:pt>
    <dgm:pt modelId="{53F11F15-15A6-418F-A030-4621B2D8F2B4}" type="pres">
      <dgm:prSet presAssocID="{AA1C946C-CF8B-422B-818E-BCE891D3A691}" presName="Name0" presStyleCnt="0">
        <dgm:presLayoutVars>
          <dgm:dir/>
          <dgm:resizeHandles val="exact"/>
        </dgm:presLayoutVars>
      </dgm:prSet>
      <dgm:spPr/>
    </dgm:pt>
    <dgm:pt modelId="{6B9039E1-189C-4099-B9AB-D9B0030B6225}" type="pres">
      <dgm:prSet presAssocID="{2D79EEB5-80C8-4C00-A0A3-0D81FA8AF179}" presName="node" presStyleLbl="node1" presStyleIdx="0" presStyleCnt="10">
        <dgm:presLayoutVars>
          <dgm:bulletEnabled val="1"/>
        </dgm:presLayoutVars>
      </dgm:prSet>
      <dgm:spPr/>
    </dgm:pt>
    <dgm:pt modelId="{C50675B9-D823-494E-A3E8-BB13F102CE56}" type="pres">
      <dgm:prSet presAssocID="{D6398787-190A-4392-AFE4-A60EC055007B}" presName="sibTrans" presStyleLbl="sibTrans1D1" presStyleIdx="0" presStyleCnt="9"/>
      <dgm:spPr/>
    </dgm:pt>
    <dgm:pt modelId="{7DC1218E-AC62-411F-ABF8-7C6B7D47D543}" type="pres">
      <dgm:prSet presAssocID="{D6398787-190A-4392-AFE4-A60EC055007B}" presName="connectorText" presStyleLbl="sibTrans1D1" presStyleIdx="0" presStyleCnt="9"/>
      <dgm:spPr/>
    </dgm:pt>
    <dgm:pt modelId="{931EB450-97C8-4836-91F8-F07C1136752D}" type="pres">
      <dgm:prSet presAssocID="{0E0DF4E8-AC96-468B-9B21-F3A04C66E14B}" presName="node" presStyleLbl="node1" presStyleIdx="1" presStyleCnt="10">
        <dgm:presLayoutVars>
          <dgm:bulletEnabled val="1"/>
        </dgm:presLayoutVars>
      </dgm:prSet>
      <dgm:spPr/>
    </dgm:pt>
    <dgm:pt modelId="{8688DEED-D5A5-434A-B736-76D9CB07F857}" type="pres">
      <dgm:prSet presAssocID="{2D609AFF-4FB4-4AE8-89AC-9F943EAEE016}" presName="sibTrans" presStyleLbl="sibTrans1D1" presStyleIdx="1" presStyleCnt="9"/>
      <dgm:spPr/>
    </dgm:pt>
    <dgm:pt modelId="{68B6BC73-7646-40DE-BCA1-021F7BBF3FDC}" type="pres">
      <dgm:prSet presAssocID="{2D609AFF-4FB4-4AE8-89AC-9F943EAEE016}" presName="connectorText" presStyleLbl="sibTrans1D1" presStyleIdx="1" presStyleCnt="9"/>
      <dgm:spPr/>
    </dgm:pt>
    <dgm:pt modelId="{9112613E-6DB1-4A6E-B11B-01844E4A9D89}" type="pres">
      <dgm:prSet presAssocID="{4ADE7AAE-2338-4CC8-B571-E3CCF4AAD5D7}" presName="node" presStyleLbl="node1" presStyleIdx="2" presStyleCnt="10">
        <dgm:presLayoutVars>
          <dgm:bulletEnabled val="1"/>
        </dgm:presLayoutVars>
      </dgm:prSet>
      <dgm:spPr/>
    </dgm:pt>
    <dgm:pt modelId="{E0323C22-2DC5-4AFA-A0D1-369AC3D2EBCA}" type="pres">
      <dgm:prSet presAssocID="{974A8032-C9F3-435E-A3DB-370854E890C7}" presName="sibTrans" presStyleLbl="sibTrans1D1" presStyleIdx="2" presStyleCnt="9"/>
      <dgm:spPr/>
    </dgm:pt>
    <dgm:pt modelId="{17BD1156-8400-4475-AEC8-03C9F4EB5F1A}" type="pres">
      <dgm:prSet presAssocID="{974A8032-C9F3-435E-A3DB-370854E890C7}" presName="connectorText" presStyleLbl="sibTrans1D1" presStyleIdx="2" presStyleCnt="9"/>
      <dgm:spPr/>
    </dgm:pt>
    <dgm:pt modelId="{12EA04DA-8554-4A6C-9006-D149CA0470F6}" type="pres">
      <dgm:prSet presAssocID="{7001046B-E1CE-4E61-8EA1-A5E7CD1CF991}" presName="node" presStyleLbl="node1" presStyleIdx="3" presStyleCnt="10">
        <dgm:presLayoutVars>
          <dgm:bulletEnabled val="1"/>
        </dgm:presLayoutVars>
      </dgm:prSet>
      <dgm:spPr/>
    </dgm:pt>
    <dgm:pt modelId="{26789BF5-479F-47B8-BA16-822D4910C66A}" type="pres">
      <dgm:prSet presAssocID="{9F67BD8F-297D-4966-A683-84271A2EC9D5}" presName="sibTrans" presStyleLbl="sibTrans1D1" presStyleIdx="3" presStyleCnt="9"/>
      <dgm:spPr/>
    </dgm:pt>
    <dgm:pt modelId="{DFCE339B-8FCF-4CDF-A424-6D7D241A07D2}" type="pres">
      <dgm:prSet presAssocID="{9F67BD8F-297D-4966-A683-84271A2EC9D5}" presName="connectorText" presStyleLbl="sibTrans1D1" presStyleIdx="3" presStyleCnt="9"/>
      <dgm:spPr/>
    </dgm:pt>
    <dgm:pt modelId="{52895EBD-0D34-4A8F-93B9-5EA6C1877A10}" type="pres">
      <dgm:prSet presAssocID="{F7FAC4B9-F957-4D1C-81CE-CE0954B2F467}" presName="node" presStyleLbl="node1" presStyleIdx="4" presStyleCnt="10">
        <dgm:presLayoutVars>
          <dgm:bulletEnabled val="1"/>
        </dgm:presLayoutVars>
      </dgm:prSet>
      <dgm:spPr/>
    </dgm:pt>
    <dgm:pt modelId="{4504CECE-56C5-4955-AC35-CD52D4DA5AC5}" type="pres">
      <dgm:prSet presAssocID="{ABCAD4F9-FF31-4FD8-A8D0-C0F433273668}" presName="sibTrans" presStyleLbl="sibTrans1D1" presStyleIdx="4" presStyleCnt="9"/>
      <dgm:spPr/>
    </dgm:pt>
    <dgm:pt modelId="{3CCB40D9-32AC-4D8F-A524-6E9755B80925}" type="pres">
      <dgm:prSet presAssocID="{ABCAD4F9-FF31-4FD8-A8D0-C0F433273668}" presName="connectorText" presStyleLbl="sibTrans1D1" presStyleIdx="4" presStyleCnt="9"/>
      <dgm:spPr/>
    </dgm:pt>
    <dgm:pt modelId="{FC90DE49-B862-4E4E-8DAF-7A37D0984769}" type="pres">
      <dgm:prSet presAssocID="{D9E46733-07FB-446D-A3B8-B830AF0DEF81}" presName="node" presStyleLbl="node1" presStyleIdx="5" presStyleCnt="10">
        <dgm:presLayoutVars>
          <dgm:bulletEnabled val="1"/>
        </dgm:presLayoutVars>
      </dgm:prSet>
      <dgm:spPr/>
    </dgm:pt>
    <dgm:pt modelId="{61B03169-FE60-4CDA-9F96-71097FEE3357}" type="pres">
      <dgm:prSet presAssocID="{4217D5ED-17B9-40FE-99E9-BDACEEDEBBE2}" presName="sibTrans" presStyleLbl="sibTrans1D1" presStyleIdx="5" presStyleCnt="9"/>
      <dgm:spPr/>
    </dgm:pt>
    <dgm:pt modelId="{809385D2-3E0B-4E6B-B553-B9492D22478E}" type="pres">
      <dgm:prSet presAssocID="{4217D5ED-17B9-40FE-99E9-BDACEEDEBBE2}" presName="connectorText" presStyleLbl="sibTrans1D1" presStyleIdx="5" presStyleCnt="9"/>
      <dgm:spPr/>
    </dgm:pt>
    <dgm:pt modelId="{3A440DE4-099F-4DF8-8A0D-220980F83580}" type="pres">
      <dgm:prSet presAssocID="{8315686E-78A0-4167-8C62-6BDA0C98EFC2}" presName="node" presStyleLbl="node1" presStyleIdx="6" presStyleCnt="10">
        <dgm:presLayoutVars>
          <dgm:bulletEnabled val="1"/>
        </dgm:presLayoutVars>
      </dgm:prSet>
      <dgm:spPr/>
    </dgm:pt>
    <dgm:pt modelId="{FD1C87F9-AFB8-49F9-B791-3E3426B5FD9F}" type="pres">
      <dgm:prSet presAssocID="{1BB6D60F-BF8F-4A92-A70C-3B3FA8D90E21}" presName="sibTrans" presStyleLbl="sibTrans1D1" presStyleIdx="6" presStyleCnt="9"/>
      <dgm:spPr/>
    </dgm:pt>
    <dgm:pt modelId="{8E0D3589-077B-48D7-99A0-2DC1E6511B2E}" type="pres">
      <dgm:prSet presAssocID="{1BB6D60F-BF8F-4A92-A70C-3B3FA8D90E21}" presName="connectorText" presStyleLbl="sibTrans1D1" presStyleIdx="6" presStyleCnt="9"/>
      <dgm:spPr/>
    </dgm:pt>
    <dgm:pt modelId="{14F90F10-6350-4028-998B-7D9F54C0EDD6}" type="pres">
      <dgm:prSet presAssocID="{DCD195A2-0307-48DF-8C7D-ED95174AB083}" presName="node" presStyleLbl="node1" presStyleIdx="7" presStyleCnt="10">
        <dgm:presLayoutVars>
          <dgm:bulletEnabled val="1"/>
        </dgm:presLayoutVars>
      </dgm:prSet>
      <dgm:spPr/>
    </dgm:pt>
    <dgm:pt modelId="{A2CCF675-9B73-4C00-8D1B-A4F99C768976}" type="pres">
      <dgm:prSet presAssocID="{74FC5B32-CB84-4C61-99CD-B32D0C0B8CB2}" presName="sibTrans" presStyleLbl="sibTrans1D1" presStyleIdx="7" presStyleCnt="9"/>
      <dgm:spPr/>
    </dgm:pt>
    <dgm:pt modelId="{FD9A56A4-47F0-4529-A034-41473E1D10B2}" type="pres">
      <dgm:prSet presAssocID="{74FC5B32-CB84-4C61-99CD-B32D0C0B8CB2}" presName="connectorText" presStyleLbl="sibTrans1D1" presStyleIdx="7" presStyleCnt="9"/>
      <dgm:spPr/>
    </dgm:pt>
    <dgm:pt modelId="{A22EEF61-9D8E-4D33-A990-621991546C27}" type="pres">
      <dgm:prSet presAssocID="{6692DD54-5538-4478-B33C-27BA9705C819}" presName="node" presStyleLbl="node1" presStyleIdx="8" presStyleCnt="10">
        <dgm:presLayoutVars>
          <dgm:bulletEnabled val="1"/>
        </dgm:presLayoutVars>
      </dgm:prSet>
      <dgm:spPr/>
    </dgm:pt>
    <dgm:pt modelId="{84A1E86E-1066-4226-B2A9-1E150BA96123}" type="pres">
      <dgm:prSet presAssocID="{475A11E5-BBB9-45B7-B8D1-808002878E1A}" presName="sibTrans" presStyleLbl="sibTrans1D1" presStyleIdx="8" presStyleCnt="9"/>
      <dgm:spPr/>
    </dgm:pt>
    <dgm:pt modelId="{4F14A5BB-CDA0-4220-A110-B9CFE13BD2C3}" type="pres">
      <dgm:prSet presAssocID="{475A11E5-BBB9-45B7-B8D1-808002878E1A}" presName="connectorText" presStyleLbl="sibTrans1D1" presStyleIdx="8" presStyleCnt="9"/>
      <dgm:spPr/>
    </dgm:pt>
    <dgm:pt modelId="{08E73550-74A7-4D6B-9324-4F46F3F4549B}" type="pres">
      <dgm:prSet presAssocID="{F07160F9-3767-43AB-BC09-ECF72CCC4D4A}" presName="node" presStyleLbl="node1" presStyleIdx="9" presStyleCnt="10">
        <dgm:presLayoutVars>
          <dgm:bulletEnabled val="1"/>
        </dgm:presLayoutVars>
      </dgm:prSet>
      <dgm:spPr/>
    </dgm:pt>
  </dgm:ptLst>
  <dgm:cxnLst>
    <dgm:cxn modelId="{51AD9105-9ECE-4A91-8A75-FA127197DBF5}" srcId="{AA1C946C-CF8B-422B-818E-BCE891D3A691}" destId="{6692DD54-5538-4478-B33C-27BA9705C819}" srcOrd="8" destOrd="0" parTransId="{1B72D85D-0936-4571-95CB-71D732C09847}" sibTransId="{475A11E5-BBB9-45B7-B8D1-808002878E1A}"/>
    <dgm:cxn modelId="{571B8E06-6F40-46CF-A1BF-C938DCE70F48}" type="presOf" srcId="{F07160F9-3767-43AB-BC09-ECF72CCC4D4A}" destId="{08E73550-74A7-4D6B-9324-4F46F3F4549B}" srcOrd="0" destOrd="0" presId="urn:microsoft.com/office/officeart/2016/7/layout/RepeatingBendingProcessNew"/>
    <dgm:cxn modelId="{CD2CEA09-D2EF-4DBB-8BB2-0B51AD1A3BA3}" type="presOf" srcId="{D9E46733-07FB-446D-A3B8-B830AF0DEF81}" destId="{FC90DE49-B862-4E4E-8DAF-7A37D0984769}" srcOrd="0" destOrd="0" presId="urn:microsoft.com/office/officeart/2016/7/layout/RepeatingBendingProcessNew"/>
    <dgm:cxn modelId="{CF8FC40E-1857-4FBE-8F0E-5FB996DD9E30}" type="presOf" srcId="{D6398787-190A-4392-AFE4-A60EC055007B}" destId="{7DC1218E-AC62-411F-ABF8-7C6B7D47D543}" srcOrd="1" destOrd="0" presId="urn:microsoft.com/office/officeart/2016/7/layout/RepeatingBendingProcessNew"/>
    <dgm:cxn modelId="{4303C519-05E5-48A8-A22A-ED04E23794EE}" type="presOf" srcId="{974A8032-C9F3-435E-A3DB-370854E890C7}" destId="{E0323C22-2DC5-4AFA-A0D1-369AC3D2EBCA}" srcOrd="0" destOrd="0" presId="urn:microsoft.com/office/officeart/2016/7/layout/RepeatingBendingProcessNew"/>
    <dgm:cxn modelId="{8F28441A-937E-487A-B7E1-C0C8D8BD8754}" type="presOf" srcId="{9F67BD8F-297D-4966-A683-84271A2EC9D5}" destId="{DFCE339B-8FCF-4CDF-A424-6D7D241A07D2}" srcOrd="1" destOrd="0" presId="urn:microsoft.com/office/officeart/2016/7/layout/RepeatingBendingProcessNew"/>
    <dgm:cxn modelId="{EA10DF1C-F64A-45DE-B8A7-6D4D10DF76A3}" type="presOf" srcId="{1BB6D60F-BF8F-4A92-A70C-3B3FA8D90E21}" destId="{8E0D3589-077B-48D7-99A0-2DC1E6511B2E}" srcOrd="1" destOrd="0" presId="urn:microsoft.com/office/officeart/2016/7/layout/RepeatingBendingProcessNew"/>
    <dgm:cxn modelId="{FC50C223-06FA-43F7-80FD-320F44B324EA}" srcId="{AA1C946C-CF8B-422B-818E-BCE891D3A691}" destId="{8315686E-78A0-4167-8C62-6BDA0C98EFC2}" srcOrd="6" destOrd="0" parTransId="{27A6A33F-8C2B-4A19-A7C5-AF283E6D4C93}" sibTransId="{1BB6D60F-BF8F-4A92-A70C-3B3FA8D90E21}"/>
    <dgm:cxn modelId="{CF9CCD26-237F-4F52-ACE3-94BE12ACB6A7}" type="presOf" srcId="{D6398787-190A-4392-AFE4-A60EC055007B}" destId="{C50675B9-D823-494E-A3E8-BB13F102CE56}" srcOrd="0" destOrd="0" presId="urn:microsoft.com/office/officeart/2016/7/layout/RepeatingBendingProcessNew"/>
    <dgm:cxn modelId="{52AFFD2C-2BCE-4508-B887-AF060165FE1B}" type="presOf" srcId="{4217D5ED-17B9-40FE-99E9-BDACEEDEBBE2}" destId="{809385D2-3E0B-4E6B-B553-B9492D22478E}" srcOrd="1" destOrd="0" presId="urn:microsoft.com/office/officeart/2016/7/layout/RepeatingBendingProcessNew"/>
    <dgm:cxn modelId="{11BC052D-C813-4383-8CEC-988D280AA31F}" type="presOf" srcId="{1BB6D60F-BF8F-4A92-A70C-3B3FA8D90E21}" destId="{FD1C87F9-AFB8-49F9-B791-3E3426B5FD9F}" srcOrd="0" destOrd="0" presId="urn:microsoft.com/office/officeart/2016/7/layout/RepeatingBendingProcessNew"/>
    <dgm:cxn modelId="{02F3492F-50CB-4586-A18D-3DEA62B56DC4}" srcId="{AA1C946C-CF8B-422B-818E-BCE891D3A691}" destId="{7001046B-E1CE-4E61-8EA1-A5E7CD1CF991}" srcOrd="3" destOrd="0" parTransId="{E3296363-89F2-4F97-91E1-0E6DA6CA02D6}" sibTransId="{9F67BD8F-297D-4966-A683-84271A2EC9D5}"/>
    <dgm:cxn modelId="{8727BC2F-3E1E-42E1-A8F6-D1FD017FE6FA}" type="presOf" srcId="{4217D5ED-17B9-40FE-99E9-BDACEEDEBBE2}" destId="{61B03169-FE60-4CDA-9F96-71097FEE3357}" srcOrd="0" destOrd="0" presId="urn:microsoft.com/office/officeart/2016/7/layout/RepeatingBendingProcessNew"/>
    <dgm:cxn modelId="{5AA0EB31-2696-4CF3-ACDD-8464E0A36E45}" type="presOf" srcId="{2D609AFF-4FB4-4AE8-89AC-9F943EAEE016}" destId="{68B6BC73-7646-40DE-BCA1-021F7BBF3FDC}" srcOrd="1" destOrd="0" presId="urn:microsoft.com/office/officeart/2016/7/layout/RepeatingBendingProcessNew"/>
    <dgm:cxn modelId="{3FB4EC32-5EDA-492C-8C62-5E01EE2C1C03}" type="presOf" srcId="{74FC5B32-CB84-4C61-99CD-B32D0C0B8CB2}" destId="{FD9A56A4-47F0-4529-A034-41473E1D10B2}" srcOrd="1" destOrd="0" presId="urn:microsoft.com/office/officeart/2016/7/layout/RepeatingBendingProcessNew"/>
    <dgm:cxn modelId="{B1D55834-1FFA-4853-B808-50FBD568AB3E}" type="presOf" srcId="{ABCAD4F9-FF31-4FD8-A8D0-C0F433273668}" destId="{3CCB40D9-32AC-4D8F-A524-6E9755B80925}" srcOrd="1" destOrd="0" presId="urn:microsoft.com/office/officeart/2016/7/layout/RepeatingBendingProcessNew"/>
    <dgm:cxn modelId="{2114DE39-A57E-4C5E-B707-31959E7984C7}" srcId="{AA1C946C-CF8B-422B-818E-BCE891D3A691}" destId="{F7FAC4B9-F957-4D1C-81CE-CE0954B2F467}" srcOrd="4" destOrd="0" parTransId="{E1883938-D9CA-4FFD-B36B-1180E2F8ABE1}" sibTransId="{ABCAD4F9-FF31-4FD8-A8D0-C0F433273668}"/>
    <dgm:cxn modelId="{E9BC6B3E-44BC-476F-848F-20EB65F5FD24}" srcId="{AA1C946C-CF8B-422B-818E-BCE891D3A691}" destId="{0E0DF4E8-AC96-468B-9B21-F3A04C66E14B}" srcOrd="1" destOrd="0" parTransId="{48B12C5A-3BD9-4213-87FC-9F1EF5003608}" sibTransId="{2D609AFF-4FB4-4AE8-89AC-9F943EAEE016}"/>
    <dgm:cxn modelId="{A65D6345-C813-40B9-8996-467F6B5A808F}" srcId="{AA1C946C-CF8B-422B-818E-BCE891D3A691}" destId="{DCD195A2-0307-48DF-8C7D-ED95174AB083}" srcOrd="7" destOrd="0" parTransId="{E8502B93-4B68-4235-862A-59F7C98DDEC1}" sibTransId="{74FC5B32-CB84-4C61-99CD-B32D0C0B8CB2}"/>
    <dgm:cxn modelId="{C4F33C68-434F-463C-86D0-8141E69055FA}" type="presOf" srcId="{2D609AFF-4FB4-4AE8-89AC-9F943EAEE016}" destId="{8688DEED-D5A5-434A-B736-76D9CB07F857}" srcOrd="0" destOrd="0" presId="urn:microsoft.com/office/officeart/2016/7/layout/RepeatingBendingProcessNew"/>
    <dgm:cxn modelId="{84F9B169-E76B-45B4-9060-91F17ADB524B}" type="presOf" srcId="{AA1C946C-CF8B-422B-818E-BCE891D3A691}" destId="{53F11F15-15A6-418F-A030-4621B2D8F2B4}" srcOrd="0" destOrd="0" presId="urn:microsoft.com/office/officeart/2016/7/layout/RepeatingBendingProcessNew"/>
    <dgm:cxn modelId="{5980BB69-4057-4C90-A0BB-82ADF33EC3D8}" type="presOf" srcId="{6692DD54-5538-4478-B33C-27BA9705C819}" destId="{A22EEF61-9D8E-4D33-A990-621991546C27}" srcOrd="0" destOrd="0" presId="urn:microsoft.com/office/officeart/2016/7/layout/RepeatingBendingProcessNew"/>
    <dgm:cxn modelId="{C029E04C-C7CD-45C9-B66E-55B31C869E04}" type="presOf" srcId="{DCD195A2-0307-48DF-8C7D-ED95174AB083}" destId="{14F90F10-6350-4028-998B-7D9F54C0EDD6}" srcOrd="0" destOrd="0" presId="urn:microsoft.com/office/officeart/2016/7/layout/RepeatingBendingProcessNew"/>
    <dgm:cxn modelId="{97556871-1CFB-4C2C-A507-741018BB7ADC}" type="presOf" srcId="{4ADE7AAE-2338-4CC8-B571-E3CCF4AAD5D7}" destId="{9112613E-6DB1-4A6E-B11B-01844E4A9D89}" srcOrd="0" destOrd="0" presId="urn:microsoft.com/office/officeart/2016/7/layout/RepeatingBendingProcessNew"/>
    <dgm:cxn modelId="{526C1555-5899-4C5F-B1A1-76AF1BD6FE18}" srcId="{AA1C946C-CF8B-422B-818E-BCE891D3A691}" destId="{F07160F9-3767-43AB-BC09-ECF72CCC4D4A}" srcOrd="9" destOrd="0" parTransId="{5ECC726D-A805-45D3-9D9D-4FA7C454136E}" sibTransId="{BFEB8E2D-A42B-44F7-B8B7-368F3F59DF95}"/>
    <dgm:cxn modelId="{4F77EB7D-76C5-46D9-AC0B-3062ED0F38FF}" srcId="{AA1C946C-CF8B-422B-818E-BCE891D3A691}" destId="{4ADE7AAE-2338-4CC8-B571-E3CCF4AAD5D7}" srcOrd="2" destOrd="0" parTransId="{E745827C-4836-4D29-B0BD-1FB3CBCCADD2}" sibTransId="{974A8032-C9F3-435E-A3DB-370854E890C7}"/>
    <dgm:cxn modelId="{61282F83-E24B-4206-BDFB-4C38A7D4D247}" type="presOf" srcId="{974A8032-C9F3-435E-A3DB-370854E890C7}" destId="{17BD1156-8400-4475-AEC8-03C9F4EB5F1A}" srcOrd="1" destOrd="0" presId="urn:microsoft.com/office/officeart/2016/7/layout/RepeatingBendingProcessNew"/>
    <dgm:cxn modelId="{BA8C648C-B8FA-44C6-BB57-0BB538B585D5}" type="presOf" srcId="{475A11E5-BBB9-45B7-B8D1-808002878E1A}" destId="{4F14A5BB-CDA0-4220-A110-B9CFE13BD2C3}" srcOrd="1" destOrd="0" presId="urn:microsoft.com/office/officeart/2016/7/layout/RepeatingBendingProcessNew"/>
    <dgm:cxn modelId="{7E856D9E-4F00-4983-B621-AE8C997A3E59}" type="presOf" srcId="{F7FAC4B9-F957-4D1C-81CE-CE0954B2F467}" destId="{52895EBD-0D34-4A8F-93B9-5EA6C1877A10}" srcOrd="0" destOrd="0" presId="urn:microsoft.com/office/officeart/2016/7/layout/RepeatingBendingProcessNew"/>
    <dgm:cxn modelId="{EF745DCD-5269-428D-993E-A9AC445B3A47}" type="presOf" srcId="{2D79EEB5-80C8-4C00-A0A3-0D81FA8AF179}" destId="{6B9039E1-189C-4099-B9AB-D9B0030B6225}" srcOrd="0" destOrd="0" presId="urn:microsoft.com/office/officeart/2016/7/layout/RepeatingBendingProcessNew"/>
    <dgm:cxn modelId="{F0BEA3D0-3423-4B68-AFDB-3B3067E3E132}" type="presOf" srcId="{7001046B-E1CE-4E61-8EA1-A5E7CD1CF991}" destId="{12EA04DA-8554-4A6C-9006-D149CA0470F6}" srcOrd="0" destOrd="0" presId="urn:microsoft.com/office/officeart/2016/7/layout/RepeatingBendingProcessNew"/>
    <dgm:cxn modelId="{8F0EF2D3-B7FF-47C9-A663-402DDFBCDB21}" type="presOf" srcId="{74FC5B32-CB84-4C61-99CD-B32D0C0B8CB2}" destId="{A2CCF675-9B73-4C00-8D1B-A4F99C768976}" srcOrd="0" destOrd="0" presId="urn:microsoft.com/office/officeart/2016/7/layout/RepeatingBendingProcessNew"/>
    <dgm:cxn modelId="{9E0C08DA-9512-408D-9846-301614ECFF5A}" type="presOf" srcId="{9F67BD8F-297D-4966-A683-84271A2EC9D5}" destId="{26789BF5-479F-47B8-BA16-822D4910C66A}" srcOrd="0" destOrd="0" presId="urn:microsoft.com/office/officeart/2016/7/layout/RepeatingBendingProcessNew"/>
    <dgm:cxn modelId="{CCFDFFDA-0AFD-4C65-937A-5588BCD47AE3}" type="presOf" srcId="{475A11E5-BBB9-45B7-B8D1-808002878E1A}" destId="{84A1E86E-1066-4226-B2A9-1E150BA96123}" srcOrd="0" destOrd="0" presId="urn:microsoft.com/office/officeart/2016/7/layout/RepeatingBendingProcessNew"/>
    <dgm:cxn modelId="{236D58DD-82ED-4877-83DA-FDB33401EE41}" srcId="{AA1C946C-CF8B-422B-818E-BCE891D3A691}" destId="{D9E46733-07FB-446D-A3B8-B830AF0DEF81}" srcOrd="5" destOrd="0" parTransId="{CA97BEB2-A0FB-4C0E-97D1-5C936A680145}" sibTransId="{4217D5ED-17B9-40FE-99E9-BDACEEDEBBE2}"/>
    <dgm:cxn modelId="{3C2241DE-8CEE-4EC1-BDEC-493FA3C3F3AA}" type="presOf" srcId="{ABCAD4F9-FF31-4FD8-A8D0-C0F433273668}" destId="{4504CECE-56C5-4955-AC35-CD52D4DA5AC5}" srcOrd="0" destOrd="0" presId="urn:microsoft.com/office/officeart/2016/7/layout/RepeatingBendingProcessNew"/>
    <dgm:cxn modelId="{2DD8B1DF-D2F7-4B39-B661-1C652F1B3523}" type="presOf" srcId="{0E0DF4E8-AC96-468B-9B21-F3A04C66E14B}" destId="{931EB450-97C8-4836-91F8-F07C1136752D}" srcOrd="0" destOrd="0" presId="urn:microsoft.com/office/officeart/2016/7/layout/RepeatingBendingProcessNew"/>
    <dgm:cxn modelId="{C68548EA-92FF-492A-908F-F8AC58BF7097}" srcId="{AA1C946C-CF8B-422B-818E-BCE891D3A691}" destId="{2D79EEB5-80C8-4C00-A0A3-0D81FA8AF179}" srcOrd="0" destOrd="0" parTransId="{43C80AAD-32C7-40A2-A122-93BF3BD4B36B}" sibTransId="{D6398787-190A-4392-AFE4-A60EC055007B}"/>
    <dgm:cxn modelId="{F13F6CF7-ED21-43A0-A526-AA3EA51263C0}" type="presOf" srcId="{8315686E-78A0-4167-8C62-6BDA0C98EFC2}" destId="{3A440DE4-099F-4DF8-8A0D-220980F83580}" srcOrd="0" destOrd="0" presId="urn:microsoft.com/office/officeart/2016/7/layout/RepeatingBendingProcessNew"/>
    <dgm:cxn modelId="{08923DE1-7B3D-462E-B28B-A1BE588061BE}" type="presParOf" srcId="{53F11F15-15A6-418F-A030-4621B2D8F2B4}" destId="{6B9039E1-189C-4099-B9AB-D9B0030B6225}" srcOrd="0" destOrd="0" presId="urn:microsoft.com/office/officeart/2016/7/layout/RepeatingBendingProcessNew"/>
    <dgm:cxn modelId="{C79DA05A-4BD3-4992-B488-CAD4B611B238}" type="presParOf" srcId="{53F11F15-15A6-418F-A030-4621B2D8F2B4}" destId="{C50675B9-D823-494E-A3E8-BB13F102CE56}" srcOrd="1" destOrd="0" presId="urn:microsoft.com/office/officeart/2016/7/layout/RepeatingBendingProcessNew"/>
    <dgm:cxn modelId="{5E3509B0-5B57-403D-97EA-647D2DFABD7B}" type="presParOf" srcId="{C50675B9-D823-494E-A3E8-BB13F102CE56}" destId="{7DC1218E-AC62-411F-ABF8-7C6B7D47D543}" srcOrd="0" destOrd="0" presId="urn:microsoft.com/office/officeart/2016/7/layout/RepeatingBendingProcessNew"/>
    <dgm:cxn modelId="{1C1983E4-8D2C-4CB0-BB4D-9B2E699B7288}" type="presParOf" srcId="{53F11F15-15A6-418F-A030-4621B2D8F2B4}" destId="{931EB450-97C8-4836-91F8-F07C1136752D}" srcOrd="2" destOrd="0" presId="urn:microsoft.com/office/officeart/2016/7/layout/RepeatingBendingProcessNew"/>
    <dgm:cxn modelId="{10F52DF5-39C3-4442-8104-9B7067620ACC}" type="presParOf" srcId="{53F11F15-15A6-418F-A030-4621B2D8F2B4}" destId="{8688DEED-D5A5-434A-B736-76D9CB07F857}" srcOrd="3" destOrd="0" presId="urn:microsoft.com/office/officeart/2016/7/layout/RepeatingBendingProcessNew"/>
    <dgm:cxn modelId="{A7F97CF7-1BE6-4896-B69D-0E41CC026196}" type="presParOf" srcId="{8688DEED-D5A5-434A-B736-76D9CB07F857}" destId="{68B6BC73-7646-40DE-BCA1-021F7BBF3FDC}" srcOrd="0" destOrd="0" presId="urn:microsoft.com/office/officeart/2016/7/layout/RepeatingBendingProcessNew"/>
    <dgm:cxn modelId="{416866F6-D9EA-4D4C-84E0-26581A8C5E23}" type="presParOf" srcId="{53F11F15-15A6-418F-A030-4621B2D8F2B4}" destId="{9112613E-6DB1-4A6E-B11B-01844E4A9D89}" srcOrd="4" destOrd="0" presId="urn:microsoft.com/office/officeart/2016/7/layout/RepeatingBendingProcessNew"/>
    <dgm:cxn modelId="{5178FB7A-8505-4122-BE62-25352D57E999}" type="presParOf" srcId="{53F11F15-15A6-418F-A030-4621B2D8F2B4}" destId="{E0323C22-2DC5-4AFA-A0D1-369AC3D2EBCA}" srcOrd="5" destOrd="0" presId="urn:microsoft.com/office/officeart/2016/7/layout/RepeatingBendingProcessNew"/>
    <dgm:cxn modelId="{664035CB-F8FC-4C41-9514-DAD71D7E5B24}" type="presParOf" srcId="{E0323C22-2DC5-4AFA-A0D1-369AC3D2EBCA}" destId="{17BD1156-8400-4475-AEC8-03C9F4EB5F1A}" srcOrd="0" destOrd="0" presId="urn:microsoft.com/office/officeart/2016/7/layout/RepeatingBendingProcessNew"/>
    <dgm:cxn modelId="{1FACDCAC-D9FA-46E9-A627-F736F8793701}" type="presParOf" srcId="{53F11F15-15A6-418F-A030-4621B2D8F2B4}" destId="{12EA04DA-8554-4A6C-9006-D149CA0470F6}" srcOrd="6" destOrd="0" presId="urn:microsoft.com/office/officeart/2016/7/layout/RepeatingBendingProcessNew"/>
    <dgm:cxn modelId="{AC471003-57BE-4313-8B1E-9240569F3EE2}" type="presParOf" srcId="{53F11F15-15A6-418F-A030-4621B2D8F2B4}" destId="{26789BF5-479F-47B8-BA16-822D4910C66A}" srcOrd="7" destOrd="0" presId="urn:microsoft.com/office/officeart/2016/7/layout/RepeatingBendingProcessNew"/>
    <dgm:cxn modelId="{33567B4B-82D2-423B-95A1-FBB5DF95D3C3}" type="presParOf" srcId="{26789BF5-479F-47B8-BA16-822D4910C66A}" destId="{DFCE339B-8FCF-4CDF-A424-6D7D241A07D2}" srcOrd="0" destOrd="0" presId="urn:microsoft.com/office/officeart/2016/7/layout/RepeatingBendingProcessNew"/>
    <dgm:cxn modelId="{DAC944ED-6AF1-460B-AFEA-F7A7C19B560F}" type="presParOf" srcId="{53F11F15-15A6-418F-A030-4621B2D8F2B4}" destId="{52895EBD-0D34-4A8F-93B9-5EA6C1877A10}" srcOrd="8" destOrd="0" presId="urn:microsoft.com/office/officeart/2016/7/layout/RepeatingBendingProcessNew"/>
    <dgm:cxn modelId="{A6F455A3-3AC5-4266-ABDC-80E83F154E14}" type="presParOf" srcId="{53F11F15-15A6-418F-A030-4621B2D8F2B4}" destId="{4504CECE-56C5-4955-AC35-CD52D4DA5AC5}" srcOrd="9" destOrd="0" presId="urn:microsoft.com/office/officeart/2016/7/layout/RepeatingBendingProcessNew"/>
    <dgm:cxn modelId="{DB60CE3C-9F15-4C1D-952B-B8DD37F2A3FA}" type="presParOf" srcId="{4504CECE-56C5-4955-AC35-CD52D4DA5AC5}" destId="{3CCB40D9-32AC-4D8F-A524-6E9755B80925}" srcOrd="0" destOrd="0" presId="urn:microsoft.com/office/officeart/2016/7/layout/RepeatingBendingProcessNew"/>
    <dgm:cxn modelId="{207FF39C-F40A-485B-9B02-B127C167629B}" type="presParOf" srcId="{53F11F15-15A6-418F-A030-4621B2D8F2B4}" destId="{FC90DE49-B862-4E4E-8DAF-7A37D0984769}" srcOrd="10" destOrd="0" presId="urn:microsoft.com/office/officeart/2016/7/layout/RepeatingBendingProcessNew"/>
    <dgm:cxn modelId="{0A40C2B3-0ACC-4C77-BCB3-14B5923E321F}" type="presParOf" srcId="{53F11F15-15A6-418F-A030-4621B2D8F2B4}" destId="{61B03169-FE60-4CDA-9F96-71097FEE3357}" srcOrd="11" destOrd="0" presId="urn:microsoft.com/office/officeart/2016/7/layout/RepeatingBendingProcessNew"/>
    <dgm:cxn modelId="{6AB7A928-3FF0-441D-9312-53C74F1109C4}" type="presParOf" srcId="{61B03169-FE60-4CDA-9F96-71097FEE3357}" destId="{809385D2-3E0B-4E6B-B553-B9492D22478E}" srcOrd="0" destOrd="0" presId="urn:microsoft.com/office/officeart/2016/7/layout/RepeatingBendingProcessNew"/>
    <dgm:cxn modelId="{0DD0C595-E331-44E7-940F-77C9EBBFF60F}" type="presParOf" srcId="{53F11F15-15A6-418F-A030-4621B2D8F2B4}" destId="{3A440DE4-099F-4DF8-8A0D-220980F83580}" srcOrd="12" destOrd="0" presId="urn:microsoft.com/office/officeart/2016/7/layout/RepeatingBendingProcessNew"/>
    <dgm:cxn modelId="{7F297CC9-F7F9-41D9-9929-3E9DCA551C63}" type="presParOf" srcId="{53F11F15-15A6-418F-A030-4621B2D8F2B4}" destId="{FD1C87F9-AFB8-49F9-B791-3E3426B5FD9F}" srcOrd="13" destOrd="0" presId="urn:microsoft.com/office/officeart/2016/7/layout/RepeatingBendingProcessNew"/>
    <dgm:cxn modelId="{7C826549-0E99-44EB-9D69-749F2101785E}" type="presParOf" srcId="{FD1C87F9-AFB8-49F9-B791-3E3426B5FD9F}" destId="{8E0D3589-077B-48D7-99A0-2DC1E6511B2E}" srcOrd="0" destOrd="0" presId="urn:microsoft.com/office/officeart/2016/7/layout/RepeatingBendingProcessNew"/>
    <dgm:cxn modelId="{73ABA8DE-F3C8-4412-BF83-B192E2954C50}" type="presParOf" srcId="{53F11F15-15A6-418F-A030-4621B2D8F2B4}" destId="{14F90F10-6350-4028-998B-7D9F54C0EDD6}" srcOrd="14" destOrd="0" presId="urn:microsoft.com/office/officeart/2016/7/layout/RepeatingBendingProcessNew"/>
    <dgm:cxn modelId="{95C10818-1DD7-41B3-91A5-02E6137C6424}" type="presParOf" srcId="{53F11F15-15A6-418F-A030-4621B2D8F2B4}" destId="{A2CCF675-9B73-4C00-8D1B-A4F99C768976}" srcOrd="15" destOrd="0" presId="urn:microsoft.com/office/officeart/2016/7/layout/RepeatingBendingProcessNew"/>
    <dgm:cxn modelId="{948D6AF5-BE46-42C0-9F2B-E0C762FE6B65}" type="presParOf" srcId="{A2CCF675-9B73-4C00-8D1B-A4F99C768976}" destId="{FD9A56A4-47F0-4529-A034-41473E1D10B2}" srcOrd="0" destOrd="0" presId="urn:microsoft.com/office/officeart/2016/7/layout/RepeatingBendingProcessNew"/>
    <dgm:cxn modelId="{BCABC479-7076-41C6-A7FE-9A4F68D079ED}" type="presParOf" srcId="{53F11F15-15A6-418F-A030-4621B2D8F2B4}" destId="{A22EEF61-9D8E-4D33-A990-621991546C27}" srcOrd="16" destOrd="0" presId="urn:microsoft.com/office/officeart/2016/7/layout/RepeatingBendingProcessNew"/>
    <dgm:cxn modelId="{EE82CD8C-FE5D-4450-9E0A-9B06BD180FD0}" type="presParOf" srcId="{53F11F15-15A6-418F-A030-4621B2D8F2B4}" destId="{84A1E86E-1066-4226-B2A9-1E150BA96123}" srcOrd="17" destOrd="0" presId="urn:microsoft.com/office/officeart/2016/7/layout/RepeatingBendingProcessNew"/>
    <dgm:cxn modelId="{E4520A89-34D8-4271-808B-AFC8BCD2EBD8}" type="presParOf" srcId="{84A1E86E-1066-4226-B2A9-1E150BA96123}" destId="{4F14A5BB-CDA0-4220-A110-B9CFE13BD2C3}" srcOrd="0" destOrd="0" presId="urn:microsoft.com/office/officeart/2016/7/layout/RepeatingBendingProcessNew"/>
    <dgm:cxn modelId="{3506FA18-C916-435A-80A8-D22295C7F9A5}" type="presParOf" srcId="{53F11F15-15A6-418F-A030-4621B2D8F2B4}" destId="{08E73550-74A7-4D6B-9324-4F46F3F4549B}" srcOrd="1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69C6367-0FB2-493A-8601-98F2F5883646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FA0FCB1-FFAB-4105-929E-F072DFDBDC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1. Grant provided funding for implementation but not for independent monitoring</a:t>
          </a:r>
        </a:p>
      </dgm:t>
    </dgm:pt>
    <dgm:pt modelId="{C7B4371B-D9C5-4AC1-81BD-9E9A0E097B94}" type="parTrans" cxnId="{D96CDE55-5581-4A9A-BA7A-1C2CBAB5107F}">
      <dgm:prSet/>
      <dgm:spPr/>
      <dgm:t>
        <a:bodyPr/>
        <a:lstStyle/>
        <a:p>
          <a:endParaRPr lang="en-US"/>
        </a:p>
      </dgm:t>
    </dgm:pt>
    <dgm:pt modelId="{ACC3589C-2F3D-4C6C-BFBB-9C6E238713D4}" type="sibTrans" cxnId="{D96CDE55-5581-4A9A-BA7A-1C2CBAB5107F}">
      <dgm:prSet/>
      <dgm:spPr/>
      <dgm:t>
        <a:bodyPr/>
        <a:lstStyle/>
        <a:p>
          <a:endParaRPr lang="en-US"/>
        </a:p>
      </dgm:t>
    </dgm:pt>
    <dgm:pt modelId="{729B25F0-C265-4C0A-BE78-A7B1DFCEFCE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2. Landowners often needed assistance with maintaining projects and no funds were available for staff to organize assistance</a:t>
          </a:r>
        </a:p>
      </dgm:t>
    </dgm:pt>
    <dgm:pt modelId="{83CDBF26-F2F4-49FD-A30D-22B35DCC5019}" type="parTrans" cxnId="{9B51B35E-D824-452E-9927-8D656F435830}">
      <dgm:prSet/>
      <dgm:spPr/>
      <dgm:t>
        <a:bodyPr/>
        <a:lstStyle/>
        <a:p>
          <a:endParaRPr lang="en-US"/>
        </a:p>
      </dgm:t>
    </dgm:pt>
    <dgm:pt modelId="{BAFAFEB1-AC2E-40CA-9790-65786DD8BF00}" type="sibTrans" cxnId="{9B51B35E-D824-452E-9927-8D656F435830}">
      <dgm:prSet/>
      <dgm:spPr/>
      <dgm:t>
        <a:bodyPr/>
        <a:lstStyle/>
        <a:p>
          <a:endParaRPr lang="en-US"/>
        </a:p>
      </dgm:t>
    </dgm:pt>
    <dgm:pt modelId="{C2A02CB6-A894-477A-BEED-A531D78BF69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3. Properties sold without informing new owners of contract to maintain buffers</a:t>
          </a:r>
        </a:p>
      </dgm:t>
    </dgm:pt>
    <dgm:pt modelId="{9D6DCB47-A5F2-4C87-91E7-EFE8DDFCDB82}" type="parTrans" cxnId="{6E24B8C4-7E8C-414B-AAB0-1868FD32B831}">
      <dgm:prSet/>
      <dgm:spPr/>
      <dgm:t>
        <a:bodyPr/>
        <a:lstStyle/>
        <a:p>
          <a:endParaRPr lang="en-US"/>
        </a:p>
      </dgm:t>
    </dgm:pt>
    <dgm:pt modelId="{2E71E2CD-9E23-46A8-8286-E2DA10FD804B}" type="sibTrans" cxnId="{6E24B8C4-7E8C-414B-AAB0-1868FD32B831}">
      <dgm:prSet/>
      <dgm:spPr/>
      <dgm:t>
        <a:bodyPr/>
        <a:lstStyle/>
        <a:p>
          <a:endParaRPr lang="en-US"/>
        </a:p>
      </dgm:t>
    </dgm:pt>
    <dgm:pt modelId="{74C2F4C1-3AB0-4D92-8389-E7F4754DB9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4. Ecology contract non enforceable</a:t>
          </a:r>
        </a:p>
      </dgm:t>
    </dgm:pt>
    <dgm:pt modelId="{E68353B1-24D5-4704-ACC3-66F1918EBCCD}" type="parTrans" cxnId="{68F12BF9-B888-4ABD-B0B6-01C3C5D5552E}">
      <dgm:prSet/>
      <dgm:spPr/>
      <dgm:t>
        <a:bodyPr/>
        <a:lstStyle/>
        <a:p>
          <a:endParaRPr lang="en-US"/>
        </a:p>
      </dgm:t>
    </dgm:pt>
    <dgm:pt modelId="{418C93CF-6470-45AF-9523-D31B11DA9D6A}" type="sibTrans" cxnId="{68F12BF9-B888-4ABD-B0B6-01C3C5D5552E}">
      <dgm:prSet/>
      <dgm:spPr/>
      <dgm:t>
        <a:bodyPr/>
        <a:lstStyle/>
        <a:p>
          <a:endParaRPr lang="en-US"/>
        </a:p>
      </dgm:t>
    </dgm:pt>
    <dgm:pt modelId="{778CA9EA-78A4-4BA2-909C-35472FA9CB0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5. City Critical areas violations not noticed or reported</a:t>
          </a:r>
        </a:p>
      </dgm:t>
    </dgm:pt>
    <dgm:pt modelId="{099BBA8C-E748-4BD8-B5E2-6F983677B9A1}" type="parTrans" cxnId="{D5C94B69-0C6A-4ABC-A895-2233D8187EAC}">
      <dgm:prSet/>
      <dgm:spPr/>
      <dgm:t>
        <a:bodyPr/>
        <a:lstStyle/>
        <a:p>
          <a:endParaRPr lang="en-US"/>
        </a:p>
      </dgm:t>
    </dgm:pt>
    <dgm:pt modelId="{C2C6CCF6-2ABF-47C6-97E6-BBE4ADFE4B2B}" type="sibTrans" cxnId="{D5C94B69-0C6A-4ABC-A895-2233D8187EAC}">
      <dgm:prSet/>
      <dgm:spPr/>
      <dgm:t>
        <a:bodyPr/>
        <a:lstStyle/>
        <a:p>
          <a:endParaRPr lang="en-US"/>
        </a:p>
      </dgm:t>
    </dgm:pt>
    <dgm:pt modelId="{3148D6F9-E752-43FE-AAAE-CCE47BA122F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</a:rPr>
            <a:t>6. Proposal to attach restoration and maintenance to deed</a:t>
          </a:r>
        </a:p>
      </dgm:t>
    </dgm:pt>
    <dgm:pt modelId="{7EB3C964-6597-40AE-987C-3738BC896200}" type="parTrans" cxnId="{6362C4EB-1EA1-45BF-9413-C88594FFBAF5}">
      <dgm:prSet/>
      <dgm:spPr/>
      <dgm:t>
        <a:bodyPr/>
        <a:lstStyle/>
        <a:p>
          <a:endParaRPr lang="en-US"/>
        </a:p>
      </dgm:t>
    </dgm:pt>
    <dgm:pt modelId="{AB0BFE4D-3BF7-43CA-953A-0C59346773D3}" type="sibTrans" cxnId="{6362C4EB-1EA1-45BF-9413-C88594FFBAF5}">
      <dgm:prSet/>
      <dgm:spPr/>
      <dgm:t>
        <a:bodyPr/>
        <a:lstStyle/>
        <a:p>
          <a:endParaRPr lang="en-US"/>
        </a:p>
      </dgm:t>
    </dgm:pt>
    <dgm:pt modelId="{A20F9618-CD24-434E-B44C-389CA2F920F3}" type="pres">
      <dgm:prSet presAssocID="{E69C6367-0FB2-493A-8601-98F2F5883646}" presName="diagram" presStyleCnt="0">
        <dgm:presLayoutVars>
          <dgm:dir/>
          <dgm:resizeHandles val="exact"/>
        </dgm:presLayoutVars>
      </dgm:prSet>
      <dgm:spPr/>
    </dgm:pt>
    <dgm:pt modelId="{38985AFB-6F11-4DD5-A668-798FF424085D}" type="pres">
      <dgm:prSet presAssocID="{6FA0FCB1-FFAB-4105-929E-F072DFDBDC4D}" presName="node" presStyleLbl="node1" presStyleIdx="0" presStyleCnt="6">
        <dgm:presLayoutVars>
          <dgm:bulletEnabled val="1"/>
        </dgm:presLayoutVars>
      </dgm:prSet>
      <dgm:spPr/>
    </dgm:pt>
    <dgm:pt modelId="{022C4CDB-3E64-4CFA-B9FF-F3F37D2B26E6}" type="pres">
      <dgm:prSet presAssocID="{ACC3589C-2F3D-4C6C-BFBB-9C6E238713D4}" presName="sibTrans" presStyleCnt="0"/>
      <dgm:spPr/>
    </dgm:pt>
    <dgm:pt modelId="{4B9ADCA0-4D79-476E-B2F7-3BFBB2461398}" type="pres">
      <dgm:prSet presAssocID="{729B25F0-C265-4C0A-BE78-A7B1DFCEFCE1}" presName="node" presStyleLbl="node1" presStyleIdx="1" presStyleCnt="6">
        <dgm:presLayoutVars>
          <dgm:bulletEnabled val="1"/>
        </dgm:presLayoutVars>
      </dgm:prSet>
      <dgm:spPr/>
    </dgm:pt>
    <dgm:pt modelId="{05F26B92-15AC-437B-9AD1-25D46F200E16}" type="pres">
      <dgm:prSet presAssocID="{BAFAFEB1-AC2E-40CA-9790-65786DD8BF00}" presName="sibTrans" presStyleCnt="0"/>
      <dgm:spPr/>
    </dgm:pt>
    <dgm:pt modelId="{D5F592C8-EFCF-4FE8-A35B-D5343F4B93E1}" type="pres">
      <dgm:prSet presAssocID="{C2A02CB6-A894-477A-BEED-A531D78BF691}" presName="node" presStyleLbl="node1" presStyleIdx="2" presStyleCnt="6">
        <dgm:presLayoutVars>
          <dgm:bulletEnabled val="1"/>
        </dgm:presLayoutVars>
      </dgm:prSet>
      <dgm:spPr/>
    </dgm:pt>
    <dgm:pt modelId="{CEABEB85-A1D3-4BC0-B0B8-EABD9B0F137E}" type="pres">
      <dgm:prSet presAssocID="{2E71E2CD-9E23-46A8-8286-E2DA10FD804B}" presName="sibTrans" presStyleCnt="0"/>
      <dgm:spPr/>
    </dgm:pt>
    <dgm:pt modelId="{36854C9F-8962-41E1-8E05-D38C8EE805ED}" type="pres">
      <dgm:prSet presAssocID="{74C2F4C1-3AB0-4D92-8389-E7F4754DB92F}" presName="node" presStyleLbl="node1" presStyleIdx="3" presStyleCnt="6">
        <dgm:presLayoutVars>
          <dgm:bulletEnabled val="1"/>
        </dgm:presLayoutVars>
      </dgm:prSet>
      <dgm:spPr/>
    </dgm:pt>
    <dgm:pt modelId="{1F9EA268-53F8-48A6-9590-90EC4565B77D}" type="pres">
      <dgm:prSet presAssocID="{418C93CF-6470-45AF-9523-D31B11DA9D6A}" presName="sibTrans" presStyleCnt="0"/>
      <dgm:spPr/>
    </dgm:pt>
    <dgm:pt modelId="{D53A6318-AE9B-41B8-A7B5-3BDE8478C866}" type="pres">
      <dgm:prSet presAssocID="{778CA9EA-78A4-4BA2-909C-35472FA9CB07}" presName="node" presStyleLbl="node1" presStyleIdx="4" presStyleCnt="6">
        <dgm:presLayoutVars>
          <dgm:bulletEnabled val="1"/>
        </dgm:presLayoutVars>
      </dgm:prSet>
      <dgm:spPr/>
    </dgm:pt>
    <dgm:pt modelId="{DC070E11-DC90-4208-973E-60FAB88A1F41}" type="pres">
      <dgm:prSet presAssocID="{C2C6CCF6-2ABF-47C6-97E6-BBE4ADFE4B2B}" presName="sibTrans" presStyleCnt="0"/>
      <dgm:spPr/>
    </dgm:pt>
    <dgm:pt modelId="{468C10AA-9060-4066-AE0B-8156BAB52ED2}" type="pres">
      <dgm:prSet presAssocID="{3148D6F9-E752-43FE-AAAE-CCE47BA122F4}" presName="node" presStyleLbl="node1" presStyleIdx="5" presStyleCnt="6">
        <dgm:presLayoutVars>
          <dgm:bulletEnabled val="1"/>
        </dgm:presLayoutVars>
      </dgm:prSet>
      <dgm:spPr/>
    </dgm:pt>
  </dgm:ptLst>
  <dgm:cxnLst>
    <dgm:cxn modelId="{3C9E423B-DD0B-4DEE-9DBA-4B3382A2ED4C}" type="presOf" srcId="{C2A02CB6-A894-477A-BEED-A531D78BF691}" destId="{D5F592C8-EFCF-4FE8-A35B-D5343F4B93E1}" srcOrd="0" destOrd="0" presId="urn:microsoft.com/office/officeart/2005/8/layout/default"/>
    <dgm:cxn modelId="{9B51B35E-D824-452E-9927-8D656F435830}" srcId="{E69C6367-0FB2-493A-8601-98F2F5883646}" destId="{729B25F0-C265-4C0A-BE78-A7B1DFCEFCE1}" srcOrd="1" destOrd="0" parTransId="{83CDBF26-F2F4-49FD-A30D-22B35DCC5019}" sibTransId="{BAFAFEB1-AC2E-40CA-9790-65786DD8BF00}"/>
    <dgm:cxn modelId="{D5C94B69-0C6A-4ABC-A895-2233D8187EAC}" srcId="{E69C6367-0FB2-493A-8601-98F2F5883646}" destId="{778CA9EA-78A4-4BA2-909C-35472FA9CB07}" srcOrd="4" destOrd="0" parTransId="{099BBA8C-E748-4BD8-B5E2-6F983677B9A1}" sibTransId="{C2C6CCF6-2ABF-47C6-97E6-BBE4ADFE4B2B}"/>
    <dgm:cxn modelId="{ED50B071-5E69-491B-B80A-B61793BA645C}" type="presOf" srcId="{6FA0FCB1-FFAB-4105-929E-F072DFDBDC4D}" destId="{38985AFB-6F11-4DD5-A668-798FF424085D}" srcOrd="0" destOrd="0" presId="urn:microsoft.com/office/officeart/2005/8/layout/default"/>
    <dgm:cxn modelId="{D96CDE55-5581-4A9A-BA7A-1C2CBAB5107F}" srcId="{E69C6367-0FB2-493A-8601-98F2F5883646}" destId="{6FA0FCB1-FFAB-4105-929E-F072DFDBDC4D}" srcOrd="0" destOrd="0" parTransId="{C7B4371B-D9C5-4AC1-81BD-9E9A0E097B94}" sibTransId="{ACC3589C-2F3D-4C6C-BFBB-9C6E238713D4}"/>
    <dgm:cxn modelId="{D09B48A6-7789-4647-A0B0-884BD0016500}" type="presOf" srcId="{E69C6367-0FB2-493A-8601-98F2F5883646}" destId="{A20F9618-CD24-434E-B44C-389CA2F920F3}" srcOrd="0" destOrd="0" presId="urn:microsoft.com/office/officeart/2005/8/layout/default"/>
    <dgm:cxn modelId="{6E24B8C4-7E8C-414B-AAB0-1868FD32B831}" srcId="{E69C6367-0FB2-493A-8601-98F2F5883646}" destId="{C2A02CB6-A894-477A-BEED-A531D78BF691}" srcOrd="2" destOrd="0" parTransId="{9D6DCB47-A5F2-4C87-91E7-EFE8DDFCDB82}" sibTransId="{2E71E2CD-9E23-46A8-8286-E2DA10FD804B}"/>
    <dgm:cxn modelId="{0316C0CC-AE38-4B62-82F4-F28E47AA1AB1}" type="presOf" srcId="{729B25F0-C265-4C0A-BE78-A7B1DFCEFCE1}" destId="{4B9ADCA0-4D79-476E-B2F7-3BFBB2461398}" srcOrd="0" destOrd="0" presId="urn:microsoft.com/office/officeart/2005/8/layout/default"/>
    <dgm:cxn modelId="{96F3DDE3-312F-4A35-8826-C676A6AE6232}" type="presOf" srcId="{778CA9EA-78A4-4BA2-909C-35472FA9CB07}" destId="{D53A6318-AE9B-41B8-A7B5-3BDE8478C866}" srcOrd="0" destOrd="0" presId="urn:microsoft.com/office/officeart/2005/8/layout/default"/>
    <dgm:cxn modelId="{B428C4E6-7E4E-44E1-A8A2-E00D4D59280B}" type="presOf" srcId="{74C2F4C1-3AB0-4D92-8389-E7F4754DB92F}" destId="{36854C9F-8962-41E1-8E05-D38C8EE805ED}" srcOrd="0" destOrd="0" presId="urn:microsoft.com/office/officeart/2005/8/layout/default"/>
    <dgm:cxn modelId="{6362C4EB-1EA1-45BF-9413-C88594FFBAF5}" srcId="{E69C6367-0FB2-493A-8601-98F2F5883646}" destId="{3148D6F9-E752-43FE-AAAE-CCE47BA122F4}" srcOrd="5" destOrd="0" parTransId="{7EB3C964-6597-40AE-987C-3738BC896200}" sibTransId="{AB0BFE4D-3BF7-43CA-953A-0C59346773D3}"/>
    <dgm:cxn modelId="{B388ABF1-A6A3-46FF-9E39-89359EFC96DE}" type="presOf" srcId="{3148D6F9-E752-43FE-AAAE-CCE47BA122F4}" destId="{468C10AA-9060-4066-AE0B-8156BAB52ED2}" srcOrd="0" destOrd="0" presId="urn:microsoft.com/office/officeart/2005/8/layout/default"/>
    <dgm:cxn modelId="{68F12BF9-B888-4ABD-B0B6-01C3C5D5552E}" srcId="{E69C6367-0FB2-493A-8601-98F2F5883646}" destId="{74C2F4C1-3AB0-4D92-8389-E7F4754DB92F}" srcOrd="3" destOrd="0" parTransId="{E68353B1-24D5-4704-ACC3-66F1918EBCCD}" sibTransId="{418C93CF-6470-45AF-9523-D31B11DA9D6A}"/>
    <dgm:cxn modelId="{E2BC5F74-ECDA-418F-B4D2-34B4EEA2B011}" type="presParOf" srcId="{A20F9618-CD24-434E-B44C-389CA2F920F3}" destId="{38985AFB-6F11-4DD5-A668-798FF424085D}" srcOrd="0" destOrd="0" presId="urn:microsoft.com/office/officeart/2005/8/layout/default"/>
    <dgm:cxn modelId="{4644E3B2-F229-4B40-A1EE-3D6C924F915C}" type="presParOf" srcId="{A20F9618-CD24-434E-B44C-389CA2F920F3}" destId="{022C4CDB-3E64-4CFA-B9FF-F3F37D2B26E6}" srcOrd="1" destOrd="0" presId="urn:microsoft.com/office/officeart/2005/8/layout/default"/>
    <dgm:cxn modelId="{5850FBFA-64A3-4ED3-A095-E1FD3645717E}" type="presParOf" srcId="{A20F9618-CD24-434E-B44C-389CA2F920F3}" destId="{4B9ADCA0-4D79-476E-B2F7-3BFBB2461398}" srcOrd="2" destOrd="0" presId="urn:microsoft.com/office/officeart/2005/8/layout/default"/>
    <dgm:cxn modelId="{25847161-2821-4BE2-85E0-6458815B1BF7}" type="presParOf" srcId="{A20F9618-CD24-434E-B44C-389CA2F920F3}" destId="{05F26B92-15AC-437B-9AD1-25D46F200E16}" srcOrd="3" destOrd="0" presId="urn:microsoft.com/office/officeart/2005/8/layout/default"/>
    <dgm:cxn modelId="{6C5865DA-B264-45C2-8930-29EAE21C6D20}" type="presParOf" srcId="{A20F9618-CD24-434E-B44C-389CA2F920F3}" destId="{D5F592C8-EFCF-4FE8-A35B-D5343F4B93E1}" srcOrd="4" destOrd="0" presId="urn:microsoft.com/office/officeart/2005/8/layout/default"/>
    <dgm:cxn modelId="{0BC57609-4D40-4742-A820-BD8FF9B71D88}" type="presParOf" srcId="{A20F9618-CD24-434E-B44C-389CA2F920F3}" destId="{CEABEB85-A1D3-4BC0-B0B8-EABD9B0F137E}" srcOrd="5" destOrd="0" presId="urn:microsoft.com/office/officeart/2005/8/layout/default"/>
    <dgm:cxn modelId="{B2313EF4-2990-4E30-A2E0-C6CEB2960ADD}" type="presParOf" srcId="{A20F9618-CD24-434E-B44C-389CA2F920F3}" destId="{36854C9F-8962-41E1-8E05-D38C8EE805ED}" srcOrd="6" destOrd="0" presId="urn:microsoft.com/office/officeart/2005/8/layout/default"/>
    <dgm:cxn modelId="{06A111B9-DF71-40F2-90C9-ADF2E2B68D88}" type="presParOf" srcId="{A20F9618-CD24-434E-B44C-389CA2F920F3}" destId="{1F9EA268-53F8-48A6-9590-90EC4565B77D}" srcOrd="7" destOrd="0" presId="urn:microsoft.com/office/officeart/2005/8/layout/default"/>
    <dgm:cxn modelId="{DF895AAB-CE0F-480E-87EB-EC93BF77C4C2}" type="presParOf" srcId="{A20F9618-CD24-434E-B44C-389CA2F920F3}" destId="{D53A6318-AE9B-41B8-A7B5-3BDE8478C866}" srcOrd="8" destOrd="0" presId="urn:microsoft.com/office/officeart/2005/8/layout/default"/>
    <dgm:cxn modelId="{377B330C-B44D-4561-B7AF-543F3629D0C3}" type="presParOf" srcId="{A20F9618-CD24-434E-B44C-389CA2F920F3}" destId="{DC070E11-DC90-4208-973E-60FAB88A1F41}" srcOrd="9" destOrd="0" presId="urn:microsoft.com/office/officeart/2005/8/layout/default"/>
    <dgm:cxn modelId="{580B742D-18E6-4427-8A45-E8472CF4D5B8}" type="presParOf" srcId="{A20F9618-CD24-434E-B44C-389CA2F920F3}" destId="{468C10AA-9060-4066-AE0B-8156BAB52ED2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57DC7-D264-467D-A4F5-A936F1C34987}">
      <dsp:nvSpPr>
        <dsp:cNvPr id="0" name=""/>
        <dsp:cNvSpPr/>
      </dsp:nvSpPr>
      <dsp:spPr>
        <a:xfrm>
          <a:off x="-184157" y="0"/>
          <a:ext cx="6113000" cy="5438274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487D9B-3341-4DF1-AE9F-29A3F8395CE7}">
      <dsp:nvSpPr>
        <dsp:cNvPr id="0" name=""/>
        <dsp:cNvSpPr/>
      </dsp:nvSpPr>
      <dsp:spPr>
        <a:xfrm>
          <a:off x="669841" y="516636"/>
          <a:ext cx="2120926" cy="212092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Over 80 riparian restoration projects between 2007 and 2015</a:t>
          </a:r>
        </a:p>
      </dsp:txBody>
      <dsp:txXfrm>
        <a:off x="773376" y="620171"/>
        <a:ext cx="1913856" cy="1913856"/>
      </dsp:txXfrm>
    </dsp:sp>
    <dsp:sp modelId="{FD209557-38A3-49E8-A976-A2FC93842575}">
      <dsp:nvSpPr>
        <dsp:cNvPr id="0" name=""/>
        <dsp:cNvSpPr/>
      </dsp:nvSpPr>
      <dsp:spPr>
        <a:xfrm>
          <a:off x="2953916" y="516636"/>
          <a:ext cx="2120926" cy="212092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Buffer width 15 to 35 feet width</a:t>
          </a:r>
        </a:p>
      </dsp:txBody>
      <dsp:txXfrm>
        <a:off x="3057451" y="620171"/>
        <a:ext cx="1913856" cy="1913856"/>
      </dsp:txXfrm>
    </dsp:sp>
    <dsp:sp modelId="{83685749-DA3A-4783-8595-B4080D31FF44}">
      <dsp:nvSpPr>
        <dsp:cNvPr id="0" name=""/>
        <dsp:cNvSpPr/>
      </dsp:nvSpPr>
      <dsp:spPr>
        <a:xfrm>
          <a:off x="669841" y="2800711"/>
          <a:ext cx="2120926" cy="212092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bg1"/>
              </a:solidFill>
            </a:rPr>
            <a:t>2016 new buffer criteria 50/75 ft on salmonid streams ended CURB</a:t>
          </a:r>
        </a:p>
      </dsp:txBody>
      <dsp:txXfrm>
        <a:off x="773376" y="2904246"/>
        <a:ext cx="1913856" cy="1913856"/>
      </dsp:txXfrm>
    </dsp:sp>
    <dsp:sp modelId="{C41110BA-98F6-4120-89B9-8B94F0681C6E}">
      <dsp:nvSpPr>
        <dsp:cNvPr id="0" name=""/>
        <dsp:cNvSpPr/>
      </dsp:nvSpPr>
      <dsp:spPr>
        <a:xfrm>
          <a:off x="2953916" y="2800711"/>
          <a:ext cx="2120926" cy="212092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9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kern="1200" dirty="0">
              <a:solidFill>
                <a:schemeClr val="bg1"/>
              </a:solidFill>
            </a:rPr>
            <a:t>Kooskooskie Commons focus-urban/ agricultural properties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3057451" y="2904246"/>
        <a:ext cx="1913856" cy="19138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859D1E-CBDF-46CF-8541-8DF87FA40AB0}">
      <dsp:nvSpPr>
        <dsp:cNvPr id="0" name=""/>
        <dsp:cNvSpPr/>
      </dsp:nvSpPr>
      <dsp:spPr>
        <a:xfrm>
          <a:off x="0" y="50602"/>
          <a:ext cx="6269038" cy="1034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</a:rPr>
            <a:t>Landowner commitment to maintain restoration-signed contract</a:t>
          </a:r>
        </a:p>
      </dsp:txBody>
      <dsp:txXfrm>
        <a:off x="50489" y="101091"/>
        <a:ext cx="6168060" cy="933302"/>
      </dsp:txXfrm>
    </dsp:sp>
    <dsp:sp modelId="{6FE1D77E-FA31-4520-92D7-A473E0580B92}">
      <dsp:nvSpPr>
        <dsp:cNvPr id="0" name=""/>
        <dsp:cNvSpPr/>
      </dsp:nvSpPr>
      <dsp:spPr>
        <a:xfrm>
          <a:off x="0" y="1159762"/>
          <a:ext cx="6269038" cy="10342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</a:rPr>
            <a:t>Landowner criteria-everyone wants to see their creek</a:t>
          </a:r>
        </a:p>
      </dsp:txBody>
      <dsp:txXfrm>
        <a:off x="50489" y="1210251"/>
        <a:ext cx="6168060" cy="933302"/>
      </dsp:txXfrm>
    </dsp:sp>
    <dsp:sp modelId="{99972102-C987-441F-9887-E6B4D1AC5B4D}">
      <dsp:nvSpPr>
        <dsp:cNvPr id="0" name=""/>
        <dsp:cNvSpPr/>
      </dsp:nvSpPr>
      <dsp:spPr>
        <a:xfrm>
          <a:off x="0" y="2268922"/>
          <a:ext cx="6269038" cy="10342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</a:rPr>
            <a:t>Plant selection and layout</a:t>
          </a:r>
        </a:p>
      </dsp:txBody>
      <dsp:txXfrm>
        <a:off x="50489" y="2319411"/>
        <a:ext cx="6168060" cy="933302"/>
      </dsp:txXfrm>
    </dsp:sp>
    <dsp:sp modelId="{74DFD708-279E-48B8-8008-AD2E6ECDBCE5}">
      <dsp:nvSpPr>
        <dsp:cNvPr id="0" name=""/>
        <dsp:cNvSpPr/>
      </dsp:nvSpPr>
      <dsp:spPr>
        <a:xfrm>
          <a:off x="0" y="3378082"/>
          <a:ext cx="6269038" cy="10342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</a:rPr>
            <a:t>Pets and child safety </a:t>
          </a:r>
        </a:p>
      </dsp:txBody>
      <dsp:txXfrm>
        <a:off x="50489" y="3428571"/>
        <a:ext cx="6168060" cy="933302"/>
      </dsp:txXfrm>
    </dsp:sp>
    <dsp:sp modelId="{7A69F80C-DE0C-4BAC-9D02-BB8339724DCD}">
      <dsp:nvSpPr>
        <dsp:cNvPr id="0" name=""/>
        <dsp:cNvSpPr/>
      </dsp:nvSpPr>
      <dsp:spPr>
        <a:xfrm>
          <a:off x="0" y="4487242"/>
          <a:ext cx="6269038" cy="10342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</a:rPr>
            <a:t>Problems with weed barrier cloth</a:t>
          </a:r>
        </a:p>
      </dsp:txBody>
      <dsp:txXfrm>
        <a:off x="50489" y="4537731"/>
        <a:ext cx="6168060" cy="9333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CFD10D-286B-42CE-892C-9BBC694BF178}">
      <dsp:nvSpPr>
        <dsp:cNvPr id="0" name=""/>
        <dsp:cNvSpPr/>
      </dsp:nvSpPr>
      <dsp:spPr>
        <a:xfrm>
          <a:off x="0" y="680"/>
          <a:ext cx="626903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8506C5-A1BB-4EDA-8BAD-FA9722D2AB76}">
      <dsp:nvSpPr>
        <dsp:cNvPr id="0" name=""/>
        <dsp:cNvSpPr/>
      </dsp:nvSpPr>
      <dsp:spPr>
        <a:xfrm>
          <a:off x="0" y="680"/>
          <a:ext cx="6269038" cy="1114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Creates a learning environment</a:t>
          </a:r>
          <a:endParaRPr lang="en-US" sz="3100" kern="1200"/>
        </a:p>
      </dsp:txBody>
      <dsp:txXfrm>
        <a:off x="0" y="680"/>
        <a:ext cx="6269038" cy="1114152"/>
      </dsp:txXfrm>
    </dsp:sp>
    <dsp:sp modelId="{D347DE86-5721-4278-916A-CCAED2E02797}">
      <dsp:nvSpPr>
        <dsp:cNvPr id="0" name=""/>
        <dsp:cNvSpPr/>
      </dsp:nvSpPr>
      <dsp:spPr>
        <a:xfrm>
          <a:off x="0" y="1114833"/>
          <a:ext cx="6269038" cy="0"/>
        </a:xfrm>
        <a:prstGeom prst="line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438C29-C948-460D-A74A-55D4BFD4FABB}">
      <dsp:nvSpPr>
        <dsp:cNvPr id="0" name=""/>
        <dsp:cNvSpPr/>
      </dsp:nvSpPr>
      <dsp:spPr>
        <a:xfrm>
          <a:off x="0" y="1114833"/>
          <a:ext cx="6269038" cy="1114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Community Outreach</a:t>
          </a:r>
          <a:endParaRPr lang="en-US" sz="3100" kern="1200"/>
        </a:p>
      </dsp:txBody>
      <dsp:txXfrm>
        <a:off x="0" y="1114833"/>
        <a:ext cx="6269038" cy="1114152"/>
      </dsp:txXfrm>
    </dsp:sp>
    <dsp:sp modelId="{3B196429-A551-4621-8DF0-3360255679DC}">
      <dsp:nvSpPr>
        <dsp:cNvPr id="0" name=""/>
        <dsp:cNvSpPr/>
      </dsp:nvSpPr>
      <dsp:spPr>
        <a:xfrm>
          <a:off x="0" y="2228986"/>
          <a:ext cx="6269038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D343C9-0378-4FE2-8ABF-56C140DF4CD0}">
      <dsp:nvSpPr>
        <dsp:cNvPr id="0" name=""/>
        <dsp:cNvSpPr/>
      </dsp:nvSpPr>
      <dsp:spPr>
        <a:xfrm>
          <a:off x="0" y="2228986"/>
          <a:ext cx="6269038" cy="1114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Inexpensive </a:t>
          </a:r>
          <a:endParaRPr lang="en-US" sz="3100" kern="1200"/>
        </a:p>
      </dsp:txBody>
      <dsp:txXfrm>
        <a:off x="0" y="2228986"/>
        <a:ext cx="6269038" cy="1114152"/>
      </dsp:txXfrm>
    </dsp:sp>
    <dsp:sp modelId="{0DCCDA05-BC87-40C0-B5A2-8EB94B95F95D}">
      <dsp:nvSpPr>
        <dsp:cNvPr id="0" name=""/>
        <dsp:cNvSpPr/>
      </dsp:nvSpPr>
      <dsp:spPr>
        <a:xfrm>
          <a:off x="0" y="3343138"/>
          <a:ext cx="6269038" cy="0"/>
        </a:xfrm>
        <a:prstGeom prst="line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027BD-A6A7-4AA1-8E35-2CD75794DFE1}">
      <dsp:nvSpPr>
        <dsp:cNvPr id="0" name=""/>
        <dsp:cNvSpPr/>
      </dsp:nvSpPr>
      <dsp:spPr>
        <a:xfrm>
          <a:off x="0" y="3343138"/>
          <a:ext cx="6269038" cy="1114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Limited availability</a:t>
          </a:r>
          <a:endParaRPr lang="en-US" sz="3100" kern="1200"/>
        </a:p>
      </dsp:txBody>
      <dsp:txXfrm>
        <a:off x="0" y="3343138"/>
        <a:ext cx="6269038" cy="1114152"/>
      </dsp:txXfrm>
    </dsp:sp>
    <dsp:sp modelId="{E12402E6-23DB-4B8B-8761-0D9BD8CF62EF}">
      <dsp:nvSpPr>
        <dsp:cNvPr id="0" name=""/>
        <dsp:cNvSpPr/>
      </dsp:nvSpPr>
      <dsp:spPr>
        <a:xfrm>
          <a:off x="0" y="4457291"/>
          <a:ext cx="6269038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A04C20-EC49-4927-A7BD-D5CECA24A79C}">
      <dsp:nvSpPr>
        <dsp:cNvPr id="0" name=""/>
        <dsp:cNvSpPr/>
      </dsp:nvSpPr>
      <dsp:spPr>
        <a:xfrm>
          <a:off x="0" y="4457291"/>
          <a:ext cx="6269038" cy="1114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/>
            <a:t>Requires more supervision/must supply tools</a:t>
          </a:r>
          <a:endParaRPr lang="en-US" sz="3100" kern="1200"/>
        </a:p>
      </dsp:txBody>
      <dsp:txXfrm>
        <a:off x="0" y="4457291"/>
        <a:ext cx="6269038" cy="11141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96C796-3E31-4F48-A8F4-64B1EB61743D}">
      <dsp:nvSpPr>
        <dsp:cNvPr id="0" name=""/>
        <dsp:cNvSpPr/>
      </dsp:nvSpPr>
      <dsp:spPr>
        <a:xfrm>
          <a:off x="0" y="560"/>
          <a:ext cx="5744684" cy="71160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Reliable numbers of men for set scheduled hours</a:t>
          </a:r>
        </a:p>
      </dsp:txBody>
      <dsp:txXfrm>
        <a:off x="34738" y="35298"/>
        <a:ext cx="5675208" cy="642133"/>
      </dsp:txXfrm>
    </dsp:sp>
    <dsp:sp modelId="{1B044517-E748-401B-A1BC-E88E8A0DC179}">
      <dsp:nvSpPr>
        <dsp:cNvPr id="0" name=""/>
        <dsp:cNvSpPr/>
      </dsp:nvSpPr>
      <dsp:spPr>
        <a:xfrm>
          <a:off x="0" y="726617"/>
          <a:ext cx="5744684" cy="71160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Provide equipment and supervisor</a:t>
          </a:r>
        </a:p>
      </dsp:txBody>
      <dsp:txXfrm>
        <a:off x="34738" y="761355"/>
        <a:ext cx="5675208" cy="642133"/>
      </dsp:txXfrm>
    </dsp:sp>
    <dsp:sp modelId="{F04603D8-9FCA-4BA9-B1AD-2424CD690380}">
      <dsp:nvSpPr>
        <dsp:cNvPr id="0" name=""/>
        <dsp:cNvSpPr/>
      </dsp:nvSpPr>
      <dsp:spPr>
        <a:xfrm>
          <a:off x="0" y="1452584"/>
          <a:ext cx="5744684" cy="71160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Opportunity to train men for successive projects</a:t>
          </a:r>
        </a:p>
      </dsp:txBody>
      <dsp:txXfrm>
        <a:off x="34738" y="1487322"/>
        <a:ext cx="5675208" cy="642133"/>
      </dsp:txXfrm>
    </dsp:sp>
    <dsp:sp modelId="{E93DB715-CDC2-41AD-9D58-4D601D743372}">
      <dsp:nvSpPr>
        <dsp:cNvPr id="0" name=""/>
        <dsp:cNvSpPr/>
      </dsp:nvSpPr>
      <dsp:spPr>
        <a:xfrm>
          <a:off x="0" y="2178550"/>
          <a:ext cx="5744684" cy="71160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Rewarding for inmates to experience well implemented project</a:t>
          </a:r>
        </a:p>
      </dsp:txBody>
      <dsp:txXfrm>
        <a:off x="34738" y="2213288"/>
        <a:ext cx="5675208" cy="642133"/>
      </dsp:txXfrm>
    </dsp:sp>
    <dsp:sp modelId="{8390C693-D22A-478A-A08F-DF62283D23B9}">
      <dsp:nvSpPr>
        <dsp:cNvPr id="0" name=""/>
        <dsp:cNvSpPr/>
      </dsp:nvSpPr>
      <dsp:spPr>
        <a:xfrm>
          <a:off x="0" y="2828378"/>
          <a:ext cx="5744684" cy="71160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Concerns of landowners and neighbors</a:t>
          </a:r>
        </a:p>
      </dsp:txBody>
      <dsp:txXfrm>
        <a:off x="34738" y="2863116"/>
        <a:ext cx="5675208" cy="642133"/>
      </dsp:txXfrm>
    </dsp:sp>
    <dsp:sp modelId="{03A2E8DD-B2D7-4258-A420-AA5F8EA3DAF8}">
      <dsp:nvSpPr>
        <dsp:cNvPr id="0" name=""/>
        <dsp:cNvSpPr/>
      </dsp:nvSpPr>
      <dsp:spPr>
        <a:xfrm>
          <a:off x="0" y="3630484"/>
          <a:ext cx="5744684" cy="71160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Potential for drug busts and loss of crew members</a:t>
          </a:r>
        </a:p>
      </dsp:txBody>
      <dsp:txXfrm>
        <a:off x="34738" y="3665222"/>
        <a:ext cx="5675208" cy="642133"/>
      </dsp:txXfrm>
    </dsp:sp>
    <dsp:sp modelId="{35CAB13A-55C9-45BB-87FC-9B892A878433}">
      <dsp:nvSpPr>
        <dsp:cNvPr id="0" name=""/>
        <dsp:cNvSpPr/>
      </dsp:nvSpPr>
      <dsp:spPr>
        <a:xfrm>
          <a:off x="0" y="4356451"/>
          <a:ext cx="5744684" cy="71160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bg1"/>
              </a:solidFill>
            </a:rPr>
            <a:t>Opportunities for crew members after release</a:t>
          </a:r>
        </a:p>
      </dsp:txBody>
      <dsp:txXfrm>
        <a:off x="34738" y="4391189"/>
        <a:ext cx="5675208" cy="6421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5F613-EF1E-476F-8299-B4B6044B90C1}">
      <dsp:nvSpPr>
        <dsp:cNvPr id="0" name=""/>
        <dsp:cNvSpPr/>
      </dsp:nvSpPr>
      <dsp:spPr>
        <a:xfrm>
          <a:off x="0" y="99417"/>
          <a:ext cx="6513603" cy="7675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Companion projects</a:t>
          </a:r>
        </a:p>
      </dsp:txBody>
      <dsp:txXfrm>
        <a:off x="37467" y="136884"/>
        <a:ext cx="6438669" cy="692586"/>
      </dsp:txXfrm>
    </dsp:sp>
    <dsp:sp modelId="{E79F67CB-7956-4925-9BB8-A868A1B152FE}">
      <dsp:nvSpPr>
        <dsp:cNvPr id="0" name=""/>
        <dsp:cNvSpPr/>
      </dsp:nvSpPr>
      <dsp:spPr>
        <a:xfrm>
          <a:off x="0" y="866937"/>
          <a:ext cx="6513603" cy="51667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807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Large property that in part included both sides of creek over come with blackberries and reed canary grass.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Buffer width averaged more than 50 ft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Property included wetland area and arid areas.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Property owner across creek asked to include their property.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Buffer averaged 25 ft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 dirty="0"/>
            <a:t>Both signed contracts to maintain plantings and inform future owners if property sold.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500" kern="1200" dirty="0"/>
        </a:p>
      </dsp:txBody>
      <dsp:txXfrm>
        <a:off x="0" y="866937"/>
        <a:ext cx="6513603" cy="51667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0675B9-D823-494E-A3E8-BB13F102CE56}">
      <dsp:nvSpPr>
        <dsp:cNvPr id="0" name=""/>
        <dsp:cNvSpPr/>
      </dsp:nvSpPr>
      <dsp:spPr>
        <a:xfrm>
          <a:off x="2286421" y="618095"/>
          <a:ext cx="4772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7209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12330" y="661276"/>
        <a:ext cx="25390" cy="5078"/>
      </dsp:txXfrm>
    </dsp:sp>
    <dsp:sp modelId="{6B9039E1-189C-4099-B9AB-D9B0030B6225}">
      <dsp:nvSpPr>
        <dsp:cNvPr id="0" name=""/>
        <dsp:cNvSpPr/>
      </dsp:nvSpPr>
      <dsp:spPr>
        <a:xfrm>
          <a:off x="80356" y="1455"/>
          <a:ext cx="2207865" cy="132471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8187" tIns="113562" rIns="108187" bIns="113562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Two homes sold at the same time.</a:t>
          </a:r>
        </a:p>
      </dsp:txBody>
      <dsp:txXfrm>
        <a:off x="80356" y="1455"/>
        <a:ext cx="2207865" cy="1324719"/>
      </dsp:txXfrm>
    </dsp:sp>
    <dsp:sp modelId="{8688DEED-D5A5-434A-B736-76D9CB07F857}">
      <dsp:nvSpPr>
        <dsp:cNvPr id="0" name=""/>
        <dsp:cNvSpPr/>
      </dsp:nvSpPr>
      <dsp:spPr>
        <a:xfrm>
          <a:off x="5002095" y="618095"/>
          <a:ext cx="4772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7209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8004" y="661276"/>
        <a:ext cx="25390" cy="5078"/>
      </dsp:txXfrm>
    </dsp:sp>
    <dsp:sp modelId="{931EB450-97C8-4836-91F8-F07C1136752D}">
      <dsp:nvSpPr>
        <dsp:cNvPr id="0" name=""/>
        <dsp:cNvSpPr/>
      </dsp:nvSpPr>
      <dsp:spPr>
        <a:xfrm>
          <a:off x="2796030" y="1455"/>
          <a:ext cx="2207865" cy="13247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8187" tIns="113562" rIns="108187" bIns="113562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Property A owners informed realtor.</a:t>
          </a:r>
        </a:p>
      </dsp:txBody>
      <dsp:txXfrm>
        <a:off x="2796030" y="1455"/>
        <a:ext cx="2207865" cy="1324719"/>
      </dsp:txXfrm>
    </dsp:sp>
    <dsp:sp modelId="{E0323C22-2DC5-4AFA-A0D1-369AC3D2EBCA}">
      <dsp:nvSpPr>
        <dsp:cNvPr id="0" name=""/>
        <dsp:cNvSpPr/>
      </dsp:nvSpPr>
      <dsp:spPr>
        <a:xfrm>
          <a:off x="7717769" y="618095"/>
          <a:ext cx="4772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7209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943679" y="661276"/>
        <a:ext cx="25390" cy="5078"/>
      </dsp:txXfrm>
    </dsp:sp>
    <dsp:sp modelId="{9112613E-6DB1-4A6E-B11B-01844E4A9D89}">
      <dsp:nvSpPr>
        <dsp:cNvPr id="0" name=""/>
        <dsp:cNvSpPr/>
      </dsp:nvSpPr>
      <dsp:spPr>
        <a:xfrm>
          <a:off x="5511704" y="1455"/>
          <a:ext cx="2207865" cy="132471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8187" tIns="113562" rIns="108187" bIns="113562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Realtor transmitted information to buyer.</a:t>
          </a:r>
        </a:p>
      </dsp:txBody>
      <dsp:txXfrm>
        <a:off x="5511704" y="1455"/>
        <a:ext cx="2207865" cy="1324719"/>
      </dsp:txXfrm>
    </dsp:sp>
    <dsp:sp modelId="{26789BF5-479F-47B8-BA16-822D4910C66A}">
      <dsp:nvSpPr>
        <dsp:cNvPr id="0" name=""/>
        <dsp:cNvSpPr/>
      </dsp:nvSpPr>
      <dsp:spPr>
        <a:xfrm>
          <a:off x="1184288" y="1324374"/>
          <a:ext cx="8147022" cy="477209"/>
        </a:xfrm>
        <a:custGeom>
          <a:avLst/>
          <a:gdLst/>
          <a:ahLst/>
          <a:cxnLst/>
          <a:rect l="0" t="0" r="0" b="0"/>
          <a:pathLst>
            <a:path>
              <a:moveTo>
                <a:pt x="8147022" y="0"/>
              </a:moveTo>
              <a:lnTo>
                <a:pt x="8147022" y="255704"/>
              </a:lnTo>
              <a:lnTo>
                <a:pt x="0" y="255704"/>
              </a:lnTo>
              <a:lnTo>
                <a:pt x="0" y="477209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53729" y="1560440"/>
        <a:ext cx="408141" cy="5078"/>
      </dsp:txXfrm>
    </dsp:sp>
    <dsp:sp modelId="{12EA04DA-8554-4A6C-9006-D149CA0470F6}">
      <dsp:nvSpPr>
        <dsp:cNvPr id="0" name=""/>
        <dsp:cNvSpPr/>
      </dsp:nvSpPr>
      <dsp:spPr>
        <a:xfrm>
          <a:off x="8227378" y="1455"/>
          <a:ext cx="2207865" cy="132471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8187" tIns="113562" rIns="108187" bIns="113562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Buyer requested minor changes in property riparian area.</a:t>
          </a:r>
        </a:p>
      </dsp:txBody>
      <dsp:txXfrm>
        <a:off x="8227378" y="1455"/>
        <a:ext cx="2207865" cy="1324719"/>
      </dsp:txXfrm>
    </dsp:sp>
    <dsp:sp modelId="{4504CECE-56C5-4955-AC35-CD52D4DA5AC5}">
      <dsp:nvSpPr>
        <dsp:cNvPr id="0" name=""/>
        <dsp:cNvSpPr/>
      </dsp:nvSpPr>
      <dsp:spPr>
        <a:xfrm>
          <a:off x="2286421" y="2450623"/>
          <a:ext cx="4772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7209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12330" y="2493804"/>
        <a:ext cx="25390" cy="5078"/>
      </dsp:txXfrm>
    </dsp:sp>
    <dsp:sp modelId="{52895EBD-0D34-4A8F-93B9-5EA6C1877A10}">
      <dsp:nvSpPr>
        <dsp:cNvPr id="0" name=""/>
        <dsp:cNvSpPr/>
      </dsp:nvSpPr>
      <dsp:spPr>
        <a:xfrm>
          <a:off x="80356" y="1833983"/>
          <a:ext cx="2207865" cy="132471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8187" tIns="113562" rIns="108187" bIns="113562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Riparian plantings maintained.</a:t>
          </a:r>
        </a:p>
      </dsp:txBody>
      <dsp:txXfrm>
        <a:off x="80356" y="1833983"/>
        <a:ext cx="2207865" cy="1324719"/>
      </dsp:txXfrm>
    </dsp:sp>
    <dsp:sp modelId="{61B03169-FE60-4CDA-9F96-71097FEE3357}">
      <dsp:nvSpPr>
        <dsp:cNvPr id="0" name=""/>
        <dsp:cNvSpPr/>
      </dsp:nvSpPr>
      <dsp:spPr>
        <a:xfrm>
          <a:off x="5002095" y="2450623"/>
          <a:ext cx="4772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7209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228004" y="2493804"/>
        <a:ext cx="25390" cy="5078"/>
      </dsp:txXfrm>
    </dsp:sp>
    <dsp:sp modelId="{FC90DE49-B862-4E4E-8DAF-7A37D0984769}">
      <dsp:nvSpPr>
        <dsp:cNvPr id="0" name=""/>
        <dsp:cNvSpPr/>
      </dsp:nvSpPr>
      <dsp:spPr>
        <a:xfrm>
          <a:off x="2796030" y="1833983"/>
          <a:ext cx="2207865" cy="132471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8187" tIns="113562" rIns="108187" bIns="113562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Property B did not inform realtor of contract.</a:t>
          </a:r>
        </a:p>
      </dsp:txBody>
      <dsp:txXfrm>
        <a:off x="2796030" y="1833983"/>
        <a:ext cx="2207865" cy="1324719"/>
      </dsp:txXfrm>
    </dsp:sp>
    <dsp:sp modelId="{FD1C87F9-AFB8-49F9-B791-3E3426B5FD9F}">
      <dsp:nvSpPr>
        <dsp:cNvPr id="0" name=""/>
        <dsp:cNvSpPr/>
      </dsp:nvSpPr>
      <dsp:spPr>
        <a:xfrm>
          <a:off x="7717769" y="2450623"/>
          <a:ext cx="4772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7209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943679" y="2493804"/>
        <a:ext cx="25390" cy="5078"/>
      </dsp:txXfrm>
    </dsp:sp>
    <dsp:sp modelId="{3A440DE4-099F-4DF8-8A0D-220980F83580}">
      <dsp:nvSpPr>
        <dsp:cNvPr id="0" name=""/>
        <dsp:cNvSpPr/>
      </dsp:nvSpPr>
      <dsp:spPr>
        <a:xfrm>
          <a:off x="5511704" y="1833983"/>
          <a:ext cx="2207865" cy="132471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8187" tIns="113562" rIns="108187" bIns="113562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New owners removed plantings</a:t>
          </a:r>
          <a:r>
            <a:rPr lang="en-US" sz="1900" kern="1200" dirty="0"/>
            <a:t>.</a:t>
          </a:r>
        </a:p>
      </dsp:txBody>
      <dsp:txXfrm>
        <a:off x="5511704" y="1833983"/>
        <a:ext cx="2207865" cy="1324719"/>
      </dsp:txXfrm>
    </dsp:sp>
    <dsp:sp modelId="{A2CCF675-9B73-4C00-8D1B-A4F99C768976}">
      <dsp:nvSpPr>
        <dsp:cNvPr id="0" name=""/>
        <dsp:cNvSpPr/>
      </dsp:nvSpPr>
      <dsp:spPr>
        <a:xfrm>
          <a:off x="1184288" y="3156903"/>
          <a:ext cx="8147022" cy="477209"/>
        </a:xfrm>
        <a:custGeom>
          <a:avLst/>
          <a:gdLst/>
          <a:ahLst/>
          <a:cxnLst/>
          <a:rect l="0" t="0" r="0" b="0"/>
          <a:pathLst>
            <a:path>
              <a:moveTo>
                <a:pt x="8147022" y="0"/>
              </a:moveTo>
              <a:lnTo>
                <a:pt x="8147022" y="255704"/>
              </a:lnTo>
              <a:lnTo>
                <a:pt x="0" y="255704"/>
              </a:lnTo>
              <a:lnTo>
                <a:pt x="0" y="477209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53729" y="3392968"/>
        <a:ext cx="408141" cy="5078"/>
      </dsp:txXfrm>
    </dsp:sp>
    <dsp:sp modelId="{14F90F10-6350-4028-998B-7D9F54C0EDD6}">
      <dsp:nvSpPr>
        <dsp:cNvPr id="0" name=""/>
        <dsp:cNvSpPr/>
      </dsp:nvSpPr>
      <dsp:spPr>
        <a:xfrm>
          <a:off x="8227378" y="1833983"/>
          <a:ext cx="2207865" cy="132471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8187" tIns="113562" rIns="108187" bIns="113562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Neighbor reported violations.</a:t>
          </a:r>
        </a:p>
      </dsp:txBody>
      <dsp:txXfrm>
        <a:off x="8227378" y="1833983"/>
        <a:ext cx="2207865" cy="1324719"/>
      </dsp:txXfrm>
    </dsp:sp>
    <dsp:sp modelId="{84A1E86E-1066-4226-B2A9-1E150BA96123}">
      <dsp:nvSpPr>
        <dsp:cNvPr id="0" name=""/>
        <dsp:cNvSpPr/>
      </dsp:nvSpPr>
      <dsp:spPr>
        <a:xfrm>
          <a:off x="2286421" y="4283151"/>
          <a:ext cx="4772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7209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12330" y="4326332"/>
        <a:ext cx="25390" cy="5078"/>
      </dsp:txXfrm>
    </dsp:sp>
    <dsp:sp modelId="{A22EEF61-9D8E-4D33-A990-621991546C27}">
      <dsp:nvSpPr>
        <dsp:cNvPr id="0" name=""/>
        <dsp:cNvSpPr/>
      </dsp:nvSpPr>
      <dsp:spPr>
        <a:xfrm>
          <a:off x="80356" y="3666512"/>
          <a:ext cx="2207865" cy="132471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8187" tIns="113562" rIns="108187" bIns="113562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City consulted owner/requested replacement of plants/not fined.</a:t>
          </a:r>
        </a:p>
      </dsp:txBody>
      <dsp:txXfrm>
        <a:off x="80356" y="3666512"/>
        <a:ext cx="2207865" cy="1324719"/>
      </dsp:txXfrm>
    </dsp:sp>
    <dsp:sp modelId="{08E73550-74A7-4D6B-9324-4F46F3F4549B}">
      <dsp:nvSpPr>
        <dsp:cNvPr id="0" name=""/>
        <dsp:cNvSpPr/>
      </dsp:nvSpPr>
      <dsp:spPr>
        <a:xfrm>
          <a:off x="2796030" y="3666512"/>
          <a:ext cx="2207865" cy="132471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8187" tIns="113562" rIns="108187" bIns="113562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tx1"/>
              </a:solidFill>
            </a:rPr>
            <a:t>Shrubs and trees not replaced.</a:t>
          </a:r>
        </a:p>
      </dsp:txBody>
      <dsp:txXfrm>
        <a:off x="2796030" y="3666512"/>
        <a:ext cx="2207865" cy="13247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85AFB-6F11-4DD5-A668-798FF424085D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</a:rPr>
            <a:t>1. Grant provided funding for implementation but not for independent monitoring</a:t>
          </a:r>
        </a:p>
      </dsp:txBody>
      <dsp:txXfrm>
        <a:off x="0" y="39687"/>
        <a:ext cx="3286125" cy="1971675"/>
      </dsp:txXfrm>
    </dsp:sp>
    <dsp:sp modelId="{4B9ADCA0-4D79-476E-B2F7-3BFBB2461398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</a:rPr>
            <a:t>2. Landowners often needed assistance with maintaining projects and no funds were available for staff to organize assistance</a:t>
          </a:r>
        </a:p>
      </dsp:txBody>
      <dsp:txXfrm>
        <a:off x="3614737" y="39687"/>
        <a:ext cx="3286125" cy="1971675"/>
      </dsp:txXfrm>
    </dsp:sp>
    <dsp:sp modelId="{D5F592C8-EFCF-4FE8-A35B-D5343F4B93E1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</a:rPr>
            <a:t>3. Properties sold without informing new owners of contract to maintain buffers</a:t>
          </a:r>
        </a:p>
      </dsp:txBody>
      <dsp:txXfrm>
        <a:off x="7229475" y="39687"/>
        <a:ext cx="3286125" cy="1971675"/>
      </dsp:txXfrm>
    </dsp:sp>
    <dsp:sp modelId="{36854C9F-8962-41E1-8E05-D38C8EE805ED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</a:rPr>
            <a:t>4. Ecology contract non enforceable</a:t>
          </a:r>
        </a:p>
      </dsp:txBody>
      <dsp:txXfrm>
        <a:off x="0" y="2339975"/>
        <a:ext cx="3286125" cy="1971675"/>
      </dsp:txXfrm>
    </dsp:sp>
    <dsp:sp modelId="{D53A6318-AE9B-41B8-A7B5-3BDE8478C866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</a:rPr>
            <a:t>5. City Critical areas violations not noticed or reported</a:t>
          </a:r>
        </a:p>
      </dsp:txBody>
      <dsp:txXfrm>
        <a:off x="3614737" y="2339975"/>
        <a:ext cx="3286125" cy="1971675"/>
      </dsp:txXfrm>
    </dsp:sp>
    <dsp:sp modelId="{468C10AA-9060-4066-AE0B-8156BAB52ED2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</a:rPr>
            <a:t>6. Proposal to attach restoration and maintenance to deed</a:t>
          </a:r>
        </a:p>
      </dsp:txBody>
      <dsp:txXfrm>
        <a:off x="7229475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E99F1-3411-49A1-BEF9-DB38C3FF5929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BE066-D21F-4C25-9B98-1578D3642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29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6BE066-D21F-4C25-9B98-1578D3642A4C}" type="slidenum">
              <a:rPr lang="en-US" smtClean="0"/>
              <a:t>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79D15D4-D211-408C-B847-7078EC9A56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738C-93D2-4E39-81C6-F2E2A2F05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0F593-8AF8-4A5B-A4C3-385D953D52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3AF3B-3688-4F57-86EA-BCA06261E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CB5C-354B-4EE3-8EFB-6AD23162FC5C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4EF88-177D-4917-A333-1CEA1DD01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572B6-BC50-4CB7-8B54-E3D1B15FF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E0D41-DCD3-4E2C-B22D-ACE7809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15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DE4B4-4C06-4C01-BFBB-CFD1C96B7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57AA70-DBE6-4137-9E4B-E28D00DC0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7F8C1-A322-43F9-8A4D-55C70DE4F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CB5C-354B-4EE3-8EFB-6AD23162FC5C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A18B4-0A96-4048-8CCC-50EFAA2A6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0A3D1-4654-4DAE-9767-44381FC76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E0D41-DCD3-4E2C-B22D-ACE7809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64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C81BE9-9656-4772-ABB2-CDCE4EBE3B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11B71-3600-4D20-9154-DF78DC42A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78814-916E-45F9-8F8F-4FF0447A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CB5C-354B-4EE3-8EFB-6AD23162FC5C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E2B83-20CB-4FEC-A5EB-DF0634E30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5DF7E-6401-49B7-9D80-90E6B0B5F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E0D41-DCD3-4E2C-B22D-ACE7809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45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5496-8FFA-413F-8962-0FBA14ADC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84E31-45C4-47E0-B6CC-9447F9F3C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441C7-87A8-4A3C-9630-AF0B57A1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CB5C-354B-4EE3-8EFB-6AD23162FC5C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31C16-21C2-461A-91B9-15AABD4C0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A1A55-76A6-426F-BCDF-00659E8B5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E0D41-DCD3-4E2C-B22D-ACE7809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86A05-9BD4-44C5-AA94-C76DDEE9B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59B55C-645D-4251-A192-D7D92B10A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CF5B8-CCB6-443F-9E3D-311FE3B7F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CB5C-354B-4EE3-8EFB-6AD23162FC5C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2306C-92F5-4093-B6E1-5A08A7D17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CB3AF-5692-4975-8E1E-EC6AB410A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E0D41-DCD3-4E2C-B22D-ACE7809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60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02177-1AF7-4B3A-9FEE-81D892696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C0B21E-5BC2-47AE-AAEE-74ECF6A5E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F87FC-31FD-4DFF-B3F8-3A50C147C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BE84A-9FF0-435B-B5CD-4F6FD294D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CB5C-354B-4EE3-8EFB-6AD23162FC5C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06028-ABFC-4CD3-8AD3-F959D9E85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A3D95-5F1A-49EC-B86F-E10490DC1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E0D41-DCD3-4E2C-B22D-ACE7809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3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BE24C-7767-4E00-A9B6-766F6342D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4AF69-C93D-4FA4-9205-0C2CDAA36A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22D5F7-F847-401B-B5ED-BF9F844A2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0F3FC-AC17-49D4-8DB5-9C7CEEAE5E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C0A4DF-5960-4DA4-A037-C4107CB14A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68C30B-4D21-42C8-9265-C9BE15AA0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CB5C-354B-4EE3-8EFB-6AD23162FC5C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736278-3470-42E5-8A61-68F445F35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D4D9AD-F8AF-465D-863F-9E26903E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E0D41-DCD3-4E2C-B22D-ACE7809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8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97CCC-5DFB-4428-879D-35CE647A3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CC082A-615F-4707-8191-80CDEF3DD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CB5C-354B-4EE3-8EFB-6AD23162FC5C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1D81C5-2D36-43D9-9668-20655B577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C7D8D-0B4C-461A-AEEB-F8A7E403A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E0D41-DCD3-4E2C-B22D-ACE7809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43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EBF78D-9D67-44B3-8A8C-1CA49AC25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CB5C-354B-4EE3-8EFB-6AD23162FC5C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6CCF16-8D19-449D-AD24-6BE5C57C9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B5838-10A2-4372-80AB-6E81491FE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E0D41-DCD3-4E2C-B22D-ACE7809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29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226A3-6531-44FD-871B-4A05A9BC0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65A48-BEA7-4409-9328-B59FD8800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F41335-42E1-4BDC-838D-A2CCC5334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C0C81E-B589-4223-B0A7-CF6F1C6D7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CB5C-354B-4EE3-8EFB-6AD23162FC5C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FA4B4D-7FDE-4135-9725-F847DA8B3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75D77B-BB75-4EF5-B921-E7090BEFD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E0D41-DCD3-4E2C-B22D-ACE7809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66EDB-F985-4734-9EF6-2E53964F3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D08926-A3A8-4003-A376-1CFDD53FE6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3CB20-E42E-45C0-AC26-CE6D2D28DA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71CA8-CCE6-468E-A384-DD635D4A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CB5C-354B-4EE3-8EFB-6AD23162FC5C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A2029-1109-4EAE-BB61-F72AB3B3A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98E75-F603-40D4-B30E-D5A7316A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E0D41-DCD3-4E2C-B22D-ACE7809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5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57F46D-E7F0-43FD-88A8-30CBDC32B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78DD5-27E8-4C15-81B1-BA198E4BA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C12CB-7779-46F2-8E3B-29BA150213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2CB5C-354B-4EE3-8EFB-6AD23162FC5C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B39BF-DBA6-48AF-B22F-1F32A8F9E2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1F878-877C-466D-AD24-271BBF2C9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E0D41-DCD3-4E2C-B22D-ACE780939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2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E70B46-6A3E-41C2-9246-320D06AA4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Many Waters</a:t>
            </a: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1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Riparian Restoration on Spring Creeks in an Urban Landscape</a:t>
            </a:r>
            <a:br>
              <a:rPr lang="en-US" sz="2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4448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military vehicle&#10;&#10;Description automatically generated">
            <a:extLst>
              <a:ext uri="{FF2B5EF4-FFF2-40B4-BE49-F238E27FC236}">
                <a16:creationId xmlns:a16="http://schemas.microsoft.com/office/drawing/2014/main" id="{08ECEE55-DDBD-49E8-87EC-3F1CA13F7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3" r="1" b="1159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85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close up of a lush green field&#10;&#10;Description automatically generated">
            <a:extLst>
              <a:ext uri="{FF2B5EF4-FFF2-40B4-BE49-F238E27FC236}">
                <a16:creationId xmlns:a16="http://schemas.microsoft.com/office/drawing/2014/main" id="{01DE9713-5471-44C8-A8C4-D1D4ADF434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A0D8E84-B6E1-4622-813B-5D73FCFFE940}"/>
              </a:ext>
            </a:extLst>
          </p:cNvPr>
          <p:cNvSpPr txBox="1">
            <a:spLocks/>
          </p:cNvSpPr>
          <p:nvPr/>
        </p:nvSpPr>
        <p:spPr>
          <a:xfrm>
            <a:off x="197167" y="240031"/>
            <a:ext cx="2752354" cy="130302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Garrison A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Area 1 Before</a:t>
            </a:r>
          </a:p>
        </p:txBody>
      </p:sp>
    </p:spTree>
    <p:extLst>
      <p:ext uri="{BB962C8B-B14F-4D97-AF65-F5344CB8AC3E}">
        <p14:creationId xmlns:p14="http://schemas.microsoft.com/office/powerpoint/2010/main" val="949768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ign in front of a tree&#10;&#10;Description automatically generated">
            <a:extLst>
              <a:ext uri="{FF2B5EF4-FFF2-40B4-BE49-F238E27FC236}">
                <a16:creationId xmlns:a16="http://schemas.microsoft.com/office/drawing/2014/main" id="{CB08DDAE-6F52-4EA0-9FE7-2362C8E5C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0" b="2785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72B9A28-A8B7-4410-8BE2-91807585430E}"/>
              </a:ext>
            </a:extLst>
          </p:cNvPr>
          <p:cNvSpPr txBox="1">
            <a:spLocks/>
          </p:cNvSpPr>
          <p:nvPr/>
        </p:nvSpPr>
        <p:spPr>
          <a:xfrm>
            <a:off x="197167" y="240031"/>
            <a:ext cx="2752354" cy="130302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Garrison A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Area 1 After</a:t>
            </a:r>
          </a:p>
        </p:txBody>
      </p:sp>
    </p:spTree>
    <p:extLst>
      <p:ext uri="{BB962C8B-B14F-4D97-AF65-F5344CB8AC3E}">
        <p14:creationId xmlns:p14="http://schemas.microsoft.com/office/powerpoint/2010/main" val="3730822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on a dirt road&#10;&#10;Description automatically generated">
            <a:extLst>
              <a:ext uri="{FF2B5EF4-FFF2-40B4-BE49-F238E27FC236}">
                <a16:creationId xmlns:a16="http://schemas.microsoft.com/office/drawing/2014/main" id="{31A6DDEF-55CF-401E-A945-541FA68F57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" b="215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84C99D-3857-465E-9D67-B9A947BD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17" y="840106"/>
            <a:ext cx="2752354" cy="130302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Area 1 After</a:t>
            </a:r>
          </a:p>
        </p:txBody>
      </p:sp>
    </p:spTree>
    <p:extLst>
      <p:ext uri="{BB962C8B-B14F-4D97-AF65-F5344CB8AC3E}">
        <p14:creationId xmlns:p14="http://schemas.microsoft.com/office/powerpoint/2010/main" val="503121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0D0F8-32DE-4419-AD1F-6F641D0B5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43" y="640080"/>
            <a:ext cx="2752354" cy="150304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Area 1 after planting</a:t>
            </a:r>
          </a:p>
        </p:txBody>
      </p:sp>
      <p:pic>
        <p:nvPicPr>
          <p:cNvPr id="5" name="Content Placeholder 4" descr="A tree in a forest&#10;&#10;Description automatically generated">
            <a:extLst>
              <a:ext uri="{FF2B5EF4-FFF2-40B4-BE49-F238E27FC236}">
                <a16:creationId xmlns:a16="http://schemas.microsoft.com/office/drawing/2014/main" id="{15D5022B-DBD4-48FA-A91C-EA8B63804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" b="243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75D095-58DA-43DB-9CF5-0E34BF4FB0C8}"/>
              </a:ext>
            </a:extLst>
          </p:cNvPr>
          <p:cNvSpPr txBox="1">
            <a:spLocks/>
          </p:cNvSpPr>
          <p:nvPr/>
        </p:nvSpPr>
        <p:spPr>
          <a:xfrm>
            <a:off x="197167" y="240031"/>
            <a:ext cx="2752354" cy="130302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Garrison A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Area 1 After</a:t>
            </a:r>
          </a:p>
        </p:txBody>
      </p:sp>
    </p:spTree>
    <p:extLst>
      <p:ext uri="{BB962C8B-B14F-4D97-AF65-F5344CB8AC3E}">
        <p14:creationId xmlns:p14="http://schemas.microsoft.com/office/powerpoint/2010/main" val="1743399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grass, ground&#10;&#10;Description automatically generated">
            <a:extLst>
              <a:ext uri="{FF2B5EF4-FFF2-40B4-BE49-F238E27FC236}">
                <a16:creationId xmlns:a16="http://schemas.microsoft.com/office/drawing/2014/main" id="{37E22F40-EFD4-4DAA-8CFB-E0C783D167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9" b="148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D1C7EA-EFD9-419A-81A4-14DE0D68F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655" y="282892"/>
            <a:ext cx="2752354" cy="1403033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Area 1 After</a:t>
            </a:r>
          </a:p>
        </p:txBody>
      </p:sp>
    </p:spTree>
    <p:extLst>
      <p:ext uri="{BB962C8B-B14F-4D97-AF65-F5344CB8AC3E}">
        <p14:creationId xmlns:p14="http://schemas.microsoft.com/office/powerpoint/2010/main" val="2037543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FB254-AC15-45CF-AB40-A39EFF2DF94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Garrison Creek Area 2 Before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A tree in a grassy field&#10;&#10;Description automatically generated">
            <a:extLst>
              <a:ext uri="{FF2B5EF4-FFF2-40B4-BE49-F238E27FC236}">
                <a16:creationId xmlns:a16="http://schemas.microsoft.com/office/drawing/2014/main" id="{4C66F670-887F-4395-840B-1D8C5FF6D3B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3" b="76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3C2003D-7210-4F11-8DB5-CD78784FA6FD}"/>
              </a:ext>
            </a:extLst>
          </p:cNvPr>
          <p:cNvSpPr txBox="1">
            <a:spLocks/>
          </p:cNvSpPr>
          <p:nvPr/>
        </p:nvSpPr>
        <p:spPr>
          <a:xfrm>
            <a:off x="197167" y="240031"/>
            <a:ext cx="2752354" cy="130302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Garrison A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Area 2 Before</a:t>
            </a:r>
          </a:p>
        </p:txBody>
      </p:sp>
    </p:spTree>
    <p:extLst>
      <p:ext uri="{BB962C8B-B14F-4D97-AF65-F5344CB8AC3E}">
        <p14:creationId xmlns:p14="http://schemas.microsoft.com/office/powerpoint/2010/main" val="568654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DB547-1702-449C-B372-7033D7CB3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92" y="711518"/>
            <a:ext cx="2752354" cy="167449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Site Prep Area 2</a:t>
            </a:r>
          </a:p>
        </p:txBody>
      </p:sp>
      <p:pic>
        <p:nvPicPr>
          <p:cNvPr id="5" name="Content Placeholder 4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4B626753-1C48-4441-88A3-7543EA3C1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" b="24257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74DCEF-EFBE-4EBB-9CC9-E84DF202BAD7}"/>
              </a:ext>
            </a:extLst>
          </p:cNvPr>
          <p:cNvSpPr txBox="1">
            <a:spLocks/>
          </p:cNvSpPr>
          <p:nvPr/>
        </p:nvSpPr>
        <p:spPr>
          <a:xfrm>
            <a:off x="197167" y="240031"/>
            <a:ext cx="2752354" cy="130302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Garrison A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Area 2 Planting</a:t>
            </a:r>
          </a:p>
        </p:txBody>
      </p:sp>
    </p:spTree>
    <p:extLst>
      <p:ext uri="{BB962C8B-B14F-4D97-AF65-F5344CB8AC3E}">
        <p14:creationId xmlns:p14="http://schemas.microsoft.com/office/powerpoint/2010/main" val="2885141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D4475-862A-4E82-A5BA-A02229807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1"/>
            <a:ext cx="2752354" cy="147447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Planting Garrison 1 area</a:t>
            </a:r>
          </a:p>
        </p:txBody>
      </p:sp>
      <p:pic>
        <p:nvPicPr>
          <p:cNvPr id="5" name="Content Placeholder 4" descr="A person that is standing in the water&#10;&#10;Description automatically generated">
            <a:extLst>
              <a:ext uri="{FF2B5EF4-FFF2-40B4-BE49-F238E27FC236}">
                <a16:creationId xmlns:a16="http://schemas.microsoft.com/office/drawing/2014/main" id="{44257424-4AFB-4C1F-9681-3B0E85D7A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7" b="13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E6D37B4-408F-4CCE-94E5-0F92E6A603CA}"/>
              </a:ext>
            </a:extLst>
          </p:cNvPr>
          <p:cNvSpPr txBox="1">
            <a:spLocks/>
          </p:cNvSpPr>
          <p:nvPr/>
        </p:nvSpPr>
        <p:spPr>
          <a:xfrm>
            <a:off x="197167" y="240031"/>
            <a:ext cx="2752354" cy="130302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E517123-C960-48F5-A33B-60479BE10AA0}"/>
              </a:ext>
            </a:extLst>
          </p:cNvPr>
          <p:cNvSpPr txBox="1">
            <a:spLocks/>
          </p:cNvSpPr>
          <p:nvPr/>
        </p:nvSpPr>
        <p:spPr>
          <a:xfrm>
            <a:off x="349567" y="392431"/>
            <a:ext cx="2752354" cy="130302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Garrison A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Area 2 Planting</a:t>
            </a:r>
          </a:p>
        </p:txBody>
      </p:sp>
    </p:spTree>
    <p:extLst>
      <p:ext uri="{BB962C8B-B14F-4D97-AF65-F5344CB8AC3E}">
        <p14:creationId xmlns:p14="http://schemas.microsoft.com/office/powerpoint/2010/main" val="858596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A772-B434-42F0-9E33-6F973AAAF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1"/>
            <a:ext cx="2752354" cy="136017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Planting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Area 2 and 3</a:t>
            </a:r>
          </a:p>
        </p:txBody>
      </p:sp>
      <p:pic>
        <p:nvPicPr>
          <p:cNvPr id="5" name="Content Placeholder 4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99B2D37B-9712-45D1-89F1-AF5345F17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4" b="203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233691-9331-475A-A3D5-2F2D196E2467}"/>
              </a:ext>
            </a:extLst>
          </p:cNvPr>
          <p:cNvSpPr txBox="1">
            <a:spLocks/>
          </p:cNvSpPr>
          <p:nvPr/>
        </p:nvSpPr>
        <p:spPr>
          <a:xfrm>
            <a:off x="197167" y="240031"/>
            <a:ext cx="2752354" cy="130302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Garrison A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Area 3 Planting</a:t>
            </a:r>
          </a:p>
        </p:txBody>
      </p:sp>
    </p:spTree>
    <p:extLst>
      <p:ext uri="{BB962C8B-B14F-4D97-AF65-F5344CB8AC3E}">
        <p14:creationId xmlns:p14="http://schemas.microsoft.com/office/powerpoint/2010/main" val="1368976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3A7CE51-2004-4813-8EFD-58E6ECEAB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419100"/>
            <a:ext cx="106299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01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ree&#10;&#10;Description automatically generated">
            <a:extLst>
              <a:ext uri="{FF2B5EF4-FFF2-40B4-BE49-F238E27FC236}">
                <a16:creationId xmlns:a16="http://schemas.microsoft.com/office/drawing/2014/main" id="{B45D0C6F-56C0-4624-B8CD-E0E199435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6" b="203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54BC39-7762-41AC-AEFF-5030813AD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42" y="754380"/>
            <a:ext cx="2752354" cy="1117283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Area 2 After</a:t>
            </a:r>
          </a:p>
        </p:txBody>
      </p:sp>
    </p:spTree>
    <p:extLst>
      <p:ext uri="{BB962C8B-B14F-4D97-AF65-F5344CB8AC3E}">
        <p14:creationId xmlns:p14="http://schemas.microsoft.com/office/powerpoint/2010/main" val="156494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grass, sky&#10;&#10;Description automatically generated">
            <a:extLst>
              <a:ext uri="{FF2B5EF4-FFF2-40B4-BE49-F238E27FC236}">
                <a16:creationId xmlns:a16="http://schemas.microsoft.com/office/drawing/2014/main" id="{5A6F7F1E-7540-49B1-BBB1-940206A2C5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1" r="-1" b="4969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68017E7-B76F-49A4-B206-7688D551CC14}"/>
              </a:ext>
            </a:extLst>
          </p:cNvPr>
          <p:cNvSpPr txBox="1">
            <a:spLocks/>
          </p:cNvSpPr>
          <p:nvPr/>
        </p:nvSpPr>
        <p:spPr>
          <a:xfrm>
            <a:off x="761611" y="643467"/>
            <a:ext cx="2752354" cy="130302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>
                <a:solidFill>
                  <a:srgbClr val="FFFFFF"/>
                </a:solidFill>
              </a:rPr>
              <a:t>Area 2 After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095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ree&#10;&#10;Description automatically generated">
            <a:extLst>
              <a:ext uri="{FF2B5EF4-FFF2-40B4-BE49-F238E27FC236}">
                <a16:creationId xmlns:a16="http://schemas.microsoft.com/office/drawing/2014/main" id="{301FC856-FC4F-4479-94BA-E6B48FACFF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7" b="91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FB8CC-E0EC-4738-AAB7-D741790A0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192" y="225744"/>
            <a:ext cx="2752354" cy="141732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Area 2 After</a:t>
            </a:r>
          </a:p>
        </p:txBody>
      </p:sp>
    </p:spTree>
    <p:extLst>
      <p:ext uri="{BB962C8B-B14F-4D97-AF65-F5344CB8AC3E}">
        <p14:creationId xmlns:p14="http://schemas.microsoft.com/office/powerpoint/2010/main" val="2980971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083A-3171-4C8A-ACB4-DA7B5CAE9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150304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>
                <a:solidFill>
                  <a:srgbClr val="FFFFFF"/>
                </a:solidFill>
              </a:rPr>
              <a:t>Garrison Creek  Area 3 Before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5" name="Content Placeholder 4" descr="A field of grass&#10;&#10;Description automatically generated">
            <a:extLst>
              <a:ext uri="{FF2B5EF4-FFF2-40B4-BE49-F238E27FC236}">
                <a16:creationId xmlns:a16="http://schemas.microsoft.com/office/drawing/2014/main" id="{43995A84-4DBC-44FB-B971-D60518A7F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ABCDD4E-80D5-4673-B5A7-C12D42018A02}"/>
              </a:ext>
            </a:extLst>
          </p:cNvPr>
          <p:cNvSpPr txBox="1">
            <a:spLocks/>
          </p:cNvSpPr>
          <p:nvPr/>
        </p:nvSpPr>
        <p:spPr>
          <a:xfrm>
            <a:off x="197167" y="240031"/>
            <a:ext cx="2752354" cy="130302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Garrison A Area 3 Before</a:t>
            </a:r>
          </a:p>
        </p:txBody>
      </p:sp>
    </p:spTree>
    <p:extLst>
      <p:ext uri="{BB962C8B-B14F-4D97-AF65-F5344CB8AC3E}">
        <p14:creationId xmlns:p14="http://schemas.microsoft.com/office/powerpoint/2010/main" val="2702093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B9DEC2A9-2005-4FDA-86B5-CBE528CF9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6" r="1" b="1669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3D739F3-CCE1-43E7-9748-63E0BC2B0090}"/>
              </a:ext>
            </a:extLst>
          </p:cNvPr>
          <p:cNvSpPr txBox="1">
            <a:spLocks/>
          </p:cNvSpPr>
          <p:nvPr/>
        </p:nvSpPr>
        <p:spPr>
          <a:xfrm>
            <a:off x="1092693" y="909073"/>
            <a:ext cx="2752354" cy="124587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Garrison A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Area 3 After</a:t>
            </a:r>
          </a:p>
        </p:txBody>
      </p:sp>
    </p:spTree>
    <p:extLst>
      <p:ext uri="{BB962C8B-B14F-4D97-AF65-F5344CB8AC3E}">
        <p14:creationId xmlns:p14="http://schemas.microsoft.com/office/powerpoint/2010/main" val="4215024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tree&#10;&#10;Description automatically generated">
            <a:extLst>
              <a:ext uri="{FF2B5EF4-FFF2-40B4-BE49-F238E27FC236}">
                <a16:creationId xmlns:a16="http://schemas.microsoft.com/office/drawing/2014/main" id="{5BAA47C6-D1EF-4375-A8C7-1D6B4BE525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0" b="159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B31C9-113A-43E3-8A8E-2C64CD2FA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867" y="325756"/>
            <a:ext cx="2752354" cy="136017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Garrison Area 3 After</a:t>
            </a:r>
          </a:p>
        </p:txBody>
      </p:sp>
    </p:spTree>
    <p:extLst>
      <p:ext uri="{BB962C8B-B14F-4D97-AF65-F5344CB8AC3E}">
        <p14:creationId xmlns:p14="http://schemas.microsoft.com/office/powerpoint/2010/main" val="2217262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a field&#10;&#10;Description automatically generated">
            <a:extLst>
              <a:ext uri="{FF2B5EF4-FFF2-40B4-BE49-F238E27FC236}">
                <a16:creationId xmlns:a16="http://schemas.microsoft.com/office/drawing/2014/main" id="{DFE4C73A-471F-481F-AA28-A63D66587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22" y="0"/>
            <a:ext cx="10776356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7BFC565-C383-45D1-AE78-2F81AB236C4C}"/>
              </a:ext>
            </a:extLst>
          </p:cNvPr>
          <p:cNvSpPr txBox="1">
            <a:spLocks/>
          </p:cNvSpPr>
          <p:nvPr/>
        </p:nvSpPr>
        <p:spPr>
          <a:xfrm>
            <a:off x="473745" y="237032"/>
            <a:ext cx="2752354" cy="1388568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Garrison B Before</a:t>
            </a:r>
          </a:p>
        </p:txBody>
      </p:sp>
    </p:spTree>
    <p:extLst>
      <p:ext uri="{BB962C8B-B14F-4D97-AF65-F5344CB8AC3E}">
        <p14:creationId xmlns:p14="http://schemas.microsoft.com/office/powerpoint/2010/main" val="1073855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th with trees on the side of a river&#10;&#10;Description automatically generated">
            <a:extLst>
              <a:ext uri="{FF2B5EF4-FFF2-40B4-BE49-F238E27FC236}">
                <a16:creationId xmlns:a16="http://schemas.microsoft.com/office/drawing/2014/main" id="{FC1F6D39-9686-4EC9-9081-BED37AE1F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FFC80C9-D4E3-4F48-910D-D3105BB0A30D}"/>
              </a:ext>
            </a:extLst>
          </p:cNvPr>
          <p:cNvSpPr txBox="1">
            <a:spLocks/>
          </p:cNvSpPr>
          <p:nvPr/>
        </p:nvSpPr>
        <p:spPr>
          <a:xfrm>
            <a:off x="473745" y="237032"/>
            <a:ext cx="2752354" cy="1388568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Garrison B Before</a:t>
            </a:r>
          </a:p>
        </p:txBody>
      </p:sp>
    </p:spTree>
    <p:extLst>
      <p:ext uri="{BB962C8B-B14F-4D97-AF65-F5344CB8AC3E}">
        <p14:creationId xmlns:p14="http://schemas.microsoft.com/office/powerpoint/2010/main" val="4264862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ater next to a tree&#10;&#10;Description automatically generated">
            <a:extLst>
              <a:ext uri="{FF2B5EF4-FFF2-40B4-BE49-F238E27FC236}">
                <a16:creationId xmlns:a16="http://schemas.microsoft.com/office/drawing/2014/main" id="{1BC1D71A-45BD-4307-8316-70071A3C2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8D81CC9-225D-4470-8E31-4C9346B32E0E}"/>
              </a:ext>
            </a:extLst>
          </p:cNvPr>
          <p:cNvSpPr txBox="1">
            <a:spLocks/>
          </p:cNvSpPr>
          <p:nvPr/>
        </p:nvSpPr>
        <p:spPr>
          <a:xfrm>
            <a:off x="473745" y="237032"/>
            <a:ext cx="2752354" cy="1388568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Garrison B Before</a:t>
            </a:r>
          </a:p>
        </p:txBody>
      </p:sp>
    </p:spTree>
    <p:extLst>
      <p:ext uri="{BB962C8B-B14F-4D97-AF65-F5344CB8AC3E}">
        <p14:creationId xmlns:p14="http://schemas.microsoft.com/office/powerpoint/2010/main" val="1327735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automatically generated">
            <a:extLst>
              <a:ext uri="{FF2B5EF4-FFF2-40B4-BE49-F238E27FC236}">
                <a16:creationId xmlns:a16="http://schemas.microsoft.com/office/drawing/2014/main" id="{7C1811D3-7CCF-4A8F-848E-18EA1BF7F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DE2982-3C4C-4AA1-ADE3-F8E2C270EF46}"/>
              </a:ext>
            </a:extLst>
          </p:cNvPr>
          <p:cNvSpPr txBox="1">
            <a:spLocks/>
          </p:cNvSpPr>
          <p:nvPr/>
        </p:nvSpPr>
        <p:spPr>
          <a:xfrm>
            <a:off x="473745" y="237032"/>
            <a:ext cx="2752354" cy="141732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Garrison B 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After Planting</a:t>
            </a:r>
          </a:p>
        </p:txBody>
      </p:sp>
    </p:spTree>
    <p:extLst>
      <p:ext uri="{BB962C8B-B14F-4D97-AF65-F5344CB8AC3E}">
        <p14:creationId xmlns:p14="http://schemas.microsoft.com/office/powerpoint/2010/main" val="1981344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EB037-1864-4DCA-8951-32A7F82E1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2800" b="1">
                <a:solidFill>
                  <a:srgbClr val="FFFFFF"/>
                </a:solidFill>
              </a:rPr>
              <a:t>Creating Urban Riparian Buffers (CURB)</a:t>
            </a:r>
            <a:br>
              <a:rPr lang="en-US" sz="2800" b="1">
                <a:solidFill>
                  <a:srgbClr val="FFFFFF"/>
                </a:solidFill>
              </a:rPr>
            </a:br>
            <a:br>
              <a:rPr lang="en-US" sz="2800">
                <a:solidFill>
                  <a:srgbClr val="FFFFFF"/>
                </a:solidFill>
              </a:rPr>
            </a:br>
            <a:r>
              <a:rPr lang="en-US" sz="2800">
                <a:solidFill>
                  <a:srgbClr val="FFFFFF"/>
                </a:solidFill>
              </a:rPr>
              <a:t> </a:t>
            </a:r>
            <a:r>
              <a:rPr lang="en-US" sz="2800" dirty="0">
                <a:solidFill>
                  <a:srgbClr val="FFFFFF"/>
                </a:solidFill>
              </a:rPr>
              <a:t>Walla Walla County Conservation District</a:t>
            </a: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Tri-State Steelheaders</a:t>
            </a: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Kooskooskie Commons</a:t>
            </a:r>
            <a:endParaRPr lang="en-US" sz="28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FA42E6C-E0B4-4BC9-908D-69D7450C58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8277540"/>
              </p:ext>
            </p:extLst>
          </p:nvPr>
        </p:nvGraphicFramePr>
        <p:xfrm>
          <a:off x="5155379" y="709863"/>
          <a:ext cx="5744685" cy="5438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5240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20603030-6ECE-420A-A9F8-636BD6BE7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Picture 4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CEFE5C84-B4BB-468A-9C26-D22AE93EE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F323E00-3CF1-4E9A-ACDC-E36AE292118E}"/>
              </a:ext>
            </a:extLst>
          </p:cNvPr>
          <p:cNvSpPr txBox="1">
            <a:spLocks/>
          </p:cNvSpPr>
          <p:nvPr/>
        </p:nvSpPr>
        <p:spPr>
          <a:xfrm>
            <a:off x="640080" y="640080"/>
            <a:ext cx="2752354" cy="110299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Garrison B After </a:t>
            </a:r>
          </a:p>
        </p:txBody>
      </p:sp>
    </p:spTree>
    <p:extLst>
      <p:ext uri="{BB962C8B-B14F-4D97-AF65-F5344CB8AC3E}">
        <p14:creationId xmlns:p14="http://schemas.microsoft.com/office/powerpoint/2010/main" val="17024813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iver running through a body of water&#10;&#10;Description automatically generated">
            <a:extLst>
              <a:ext uri="{FF2B5EF4-FFF2-40B4-BE49-F238E27FC236}">
                <a16:creationId xmlns:a16="http://schemas.microsoft.com/office/drawing/2014/main" id="{F5776B21-C43F-4C7D-8BAD-F54C05844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2" b="226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B16F34-7DAA-429E-B5B6-FB7382A1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092" y="1197293"/>
            <a:ext cx="2752354" cy="1431608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Garrison B After</a:t>
            </a:r>
          </a:p>
        </p:txBody>
      </p:sp>
    </p:spTree>
    <p:extLst>
      <p:ext uri="{BB962C8B-B14F-4D97-AF65-F5344CB8AC3E}">
        <p14:creationId xmlns:p14="http://schemas.microsoft.com/office/powerpoint/2010/main" val="1492279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BC3C4666-EF09-478F-B8B0-285C1A2752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5" b="99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1CF714-72D0-4166-85FB-E16BCCB92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68" y="282894"/>
            <a:ext cx="2752354" cy="1888808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Garrison  West A and B After</a:t>
            </a:r>
          </a:p>
        </p:txBody>
      </p:sp>
    </p:spTree>
    <p:extLst>
      <p:ext uri="{BB962C8B-B14F-4D97-AF65-F5344CB8AC3E}">
        <p14:creationId xmlns:p14="http://schemas.microsoft.com/office/powerpoint/2010/main" val="1915875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ree&#10;&#10;Description automatically generated">
            <a:extLst>
              <a:ext uri="{FF2B5EF4-FFF2-40B4-BE49-F238E27FC236}">
                <a16:creationId xmlns:a16="http://schemas.microsoft.com/office/drawing/2014/main" id="{118A128E-B910-486F-966E-31B70870A1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0" b="217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2F4118-6525-452F-9A1B-7D73E7754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605" y="5183506"/>
            <a:ext cx="2752354" cy="1517332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Garrison B After</a:t>
            </a:r>
          </a:p>
        </p:txBody>
      </p:sp>
    </p:spTree>
    <p:extLst>
      <p:ext uri="{BB962C8B-B14F-4D97-AF65-F5344CB8AC3E}">
        <p14:creationId xmlns:p14="http://schemas.microsoft.com/office/powerpoint/2010/main" val="3317894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in a forest&#10;&#10;Description automatically generated">
            <a:extLst>
              <a:ext uri="{FF2B5EF4-FFF2-40B4-BE49-F238E27FC236}">
                <a16:creationId xmlns:a16="http://schemas.microsoft.com/office/drawing/2014/main" id="{84184372-8E38-4057-A823-81C2CE1B0C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3" b="136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B1B239-E569-4DCA-8711-6CCE8324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110299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 fontScale="90000"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Garrison B After</a:t>
            </a:r>
          </a:p>
        </p:txBody>
      </p:sp>
    </p:spTree>
    <p:extLst>
      <p:ext uri="{BB962C8B-B14F-4D97-AF65-F5344CB8AC3E}">
        <p14:creationId xmlns:p14="http://schemas.microsoft.com/office/powerpoint/2010/main" val="2970511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in a forest&#10;&#10;Description automatically generated">
            <a:extLst>
              <a:ext uri="{FF2B5EF4-FFF2-40B4-BE49-F238E27FC236}">
                <a16:creationId xmlns:a16="http://schemas.microsoft.com/office/drawing/2014/main" id="{B6E39B0E-5830-416A-8F84-23EF6A753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8" b="148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7E0712-1B77-4929-835D-75C81D192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127444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Garrison B After</a:t>
            </a:r>
          </a:p>
        </p:txBody>
      </p:sp>
    </p:spTree>
    <p:extLst>
      <p:ext uri="{BB962C8B-B14F-4D97-AF65-F5344CB8AC3E}">
        <p14:creationId xmlns:p14="http://schemas.microsoft.com/office/powerpoint/2010/main" val="1651991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1599F-3FD4-4BB1-96BB-CE8ECAF7D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738"/>
          </a:xfrm>
        </p:spPr>
        <p:txBody>
          <a:bodyPr>
            <a:normAutofit/>
          </a:bodyPr>
          <a:lstStyle/>
          <a:p>
            <a:r>
              <a:rPr lang="en-US" b="1" dirty="0"/>
              <a:t>Garrison Creek Companion Project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F374C8-4090-4704-877C-3F80949C79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5865826"/>
              </p:ext>
            </p:extLst>
          </p:nvPr>
        </p:nvGraphicFramePr>
        <p:xfrm>
          <a:off x="838200" y="1500188"/>
          <a:ext cx="10515600" cy="4992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226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5B4CC-FCC7-4D79-9AF0-CE846A0EB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2100" dirty="0"/>
            </a:br>
            <a:r>
              <a:rPr lang="en-US" sz="3200" dirty="0"/>
              <a:t>Problems with monitoring and maintenance</a:t>
            </a:r>
            <a:br>
              <a:rPr lang="en-US" sz="3200" dirty="0"/>
            </a:br>
            <a:r>
              <a:rPr lang="en-US" sz="3200" dirty="0"/>
              <a:t> of urban riparian buffers when properties change ownership or supervision</a:t>
            </a:r>
            <a:r>
              <a:rPr lang="en-US" sz="2100" dirty="0"/>
              <a:t>.</a:t>
            </a:r>
            <a:br>
              <a:rPr lang="en-US" sz="2100" dirty="0"/>
            </a:br>
            <a:endParaRPr lang="en-US" sz="21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99CBDDC-7B89-4045-98D2-4AE9FC3EA2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17645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3155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AEC8AB-F55E-4BBB-AFE2-4AC38EE8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4100" b="1" dirty="0">
                <a:solidFill>
                  <a:srgbClr val="FFFFFF"/>
                </a:solidFill>
              </a:rPr>
              <a:t>Considerations for selecting riparian restoration projects in urban landscapes</a:t>
            </a:r>
            <a:br>
              <a:rPr lang="en-US" sz="4100" dirty="0">
                <a:solidFill>
                  <a:srgbClr val="FFFFFF"/>
                </a:solidFill>
              </a:rPr>
            </a:br>
            <a:endParaRPr lang="en-US" sz="41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D4920DA-A511-4ADC-9771-6B59B2841A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997182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2518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4506A257-7E5E-4641-B0AE-3CD1C8B03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38" y="0"/>
            <a:ext cx="10397123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6216608-620D-47C9-B1C1-62E22439AD21}"/>
              </a:ext>
            </a:extLst>
          </p:cNvPr>
          <p:cNvSpPr txBox="1">
            <a:spLocks/>
          </p:cNvSpPr>
          <p:nvPr/>
        </p:nvSpPr>
        <p:spPr>
          <a:xfrm>
            <a:off x="1369977" y="1400317"/>
            <a:ext cx="2752354" cy="130302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Whitman College Volunteers</a:t>
            </a:r>
          </a:p>
        </p:txBody>
      </p:sp>
    </p:spTree>
    <p:extLst>
      <p:ext uri="{BB962C8B-B14F-4D97-AF65-F5344CB8AC3E}">
        <p14:creationId xmlns:p14="http://schemas.microsoft.com/office/powerpoint/2010/main" val="728201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EFF3CD-8233-41DC-B5FD-9CED5231E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br>
              <a:rPr lang="en-US" sz="3700">
                <a:solidFill>
                  <a:srgbClr val="FFFFFF"/>
                </a:solidFill>
              </a:rPr>
            </a:br>
            <a:r>
              <a:rPr lang="en-US" sz="3700" b="1">
                <a:solidFill>
                  <a:srgbClr val="FFFFFF"/>
                </a:solidFill>
              </a:rPr>
              <a:t>Advantages and disadvantages </a:t>
            </a:r>
            <a:br>
              <a:rPr lang="en-US" sz="3700" b="1">
                <a:solidFill>
                  <a:srgbClr val="FFFFFF"/>
                </a:solidFill>
              </a:rPr>
            </a:br>
            <a:r>
              <a:rPr lang="en-US" sz="3700" b="1">
                <a:solidFill>
                  <a:srgbClr val="FFFFFF"/>
                </a:solidFill>
              </a:rPr>
              <a:t>of implementing riparian restoration projects </a:t>
            </a:r>
            <a:br>
              <a:rPr lang="en-US" sz="3700" b="1">
                <a:solidFill>
                  <a:srgbClr val="FFFFFF"/>
                </a:solidFill>
              </a:rPr>
            </a:br>
            <a:r>
              <a:rPr lang="en-US" sz="3700" b="1">
                <a:solidFill>
                  <a:srgbClr val="FFFFFF"/>
                </a:solidFill>
              </a:rPr>
              <a:t>with volunteers.</a:t>
            </a:r>
            <a:br>
              <a:rPr lang="en-US" sz="3700">
                <a:solidFill>
                  <a:srgbClr val="FFFFFF"/>
                </a:solidFill>
              </a:rPr>
            </a:br>
            <a:endParaRPr lang="en-US" sz="370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BE74ECC-155C-42F1-997E-586F80FD01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7377944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4793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E60D041B-26FD-4B39-A2AE-B9DDBCB80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69E9CE9-0C05-475B-9BF0-41D1D569A0C4}"/>
              </a:ext>
            </a:extLst>
          </p:cNvPr>
          <p:cNvSpPr txBox="1">
            <a:spLocks/>
          </p:cNvSpPr>
          <p:nvPr/>
        </p:nvSpPr>
        <p:spPr>
          <a:xfrm>
            <a:off x="1698589" y="228742"/>
            <a:ext cx="2752354" cy="1303020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FFFF"/>
                </a:solidFill>
              </a:rPr>
              <a:t>WADOC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Crew</a:t>
            </a:r>
          </a:p>
        </p:txBody>
      </p:sp>
    </p:spTree>
    <p:extLst>
      <p:ext uri="{BB962C8B-B14F-4D97-AF65-F5344CB8AC3E}">
        <p14:creationId xmlns:p14="http://schemas.microsoft.com/office/powerpoint/2010/main" val="1233667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F5BE7-F255-40AF-8D3F-0BBF38BEB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3700">
                <a:solidFill>
                  <a:srgbClr val="FFFFFF"/>
                </a:solidFill>
              </a:rPr>
              <a:t>Advantages and disadvantages </a:t>
            </a:r>
            <a:br>
              <a:rPr lang="en-US" sz="3700">
                <a:solidFill>
                  <a:srgbClr val="FFFFFF"/>
                </a:solidFill>
              </a:rPr>
            </a:br>
            <a:r>
              <a:rPr lang="en-US" sz="3700">
                <a:solidFill>
                  <a:srgbClr val="FFFFFF"/>
                </a:solidFill>
              </a:rPr>
              <a:t>of implementing riparian restoration projects with </a:t>
            </a:r>
            <a:br>
              <a:rPr lang="en-US" sz="3700">
                <a:solidFill>
                  <a:srgbClr val="FFFFFF"/>
                </a:solidFill>
              </a:rPr>
            </a:br>
            <a:r>
              <a:rPr lang="en-US" sz="3700">
                <a:solidFill>
                  <a:srgbClr val="FFFFFF"/>
                </a:solidFill>
              </a:rPr>
              <a:t>WA Department of Corrections Crews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CF05BD-8D40-4D4A-B254-782DFBD6B4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7900251"/>
              </p:ext>
            </p:extLst>
          </p:nvPr>
        </p:nvGraphicFramePr>
        <p:xfrm>
          <a:off x="5347290" y="894644"/>
          <a:ext cx="5744685" cy="5068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9939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27FC70-B7BC-46B2-9699-B9E6B383E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Companion Projects Garrison Creek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21E2902-FE2B-49D3-994E-D5767CB981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3752299"/>
              </p:ext>
            </p:extLst>
          </p:nvPr>
        </p:nvGraphicFramePr>
        <p:xfrm>
          <a:off x="5194300" y="470924"/>
          <a:ext cx="6513604" cy="6133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5087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481</Words>
  <Application>Microsoft Office PowerPoint</Application>
  <PresentationFormat>Widescreen</PresentationFormat>
  <Paragraphs>96</Paragraphs>
  <Slides>37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Many Waters   Riparian Restoration on Spring Creeks in an Urban Landscape </vt:lpstr>
      <vt:lpstr>PowerPoint Presentation</vt:lpstr>
      <vt:lpstr>Creating Urban Riparian Buffers (CURB)   Walla Walla County Conservation District  Tri-State Steelheaders  Kooskooskie Commons</vt:lpstr>
      <vt:lpstr>Considerations for selecting riparian restoration projects in urban landscapes </vt:lpstr>
      <vt:lpstr>PowerPoint Presentation</vt:lpstr>
      <vt:lpstr> Advantages and disadvantages  of implementing riparian restoration projects  with volunteers. </vt:lpstr>
      <vt:lpstr>PowerPoint Presentation</vt:lpstr>
      <vt:lpstr>Advantages and disadvantages  of implementing riparian restoration projects with  WA Department of Corrections Crews</vt:lpstr>
      <vt:lpstr>Companion Projects Garrison Creek</vt:lpstr>
      <vt:lpstr>PowerPoint Presentation</vt:lpstr>
      <vt:lpstr>PowerPoint Presentation</vt:lpstr>
      <vt:lpstr>PowerPoint Presentation</vt:lpstr>
      <vt:lpstr>Area 1 After</vt:lpstr>
      <vt:lpstr>Area 1 after planting</vt:lpstr>
      <vt:lpstr>Area 1 After</vt:lpstr>
      <vt:lpstr>Garrison Creek Area 2 Before</vt:lpstr>
      <vt:lpstr>Site Prep Area 2</vt:lpstr>
      <vt:lpstr>Planting Garrison 1 area</vt:lpstr>
      <vt:lpstr>Planting Area 2 and 3</vt:lpstr>
      <vt:lpstr>Area 2 After</vt:lpstr>
      <vt:lpstr>PowerPoint Presentation</vt:lpstr>
      <vt:lpstr>Area 2 After</vt:lpstr>
      <vt:lpstr>Garrison Creek  Area 3 Before</vt:lpstr>
      <vt:lpstr>PowerPoint Presentation</vt:lpstr>
      <vt:lpstr>Garrison Area 3 After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Garrison B After</vt:lpstr>
      <vt:lpstr>Garrison  West A and B After</vt:lpstr>
      <vt:lpstr>Garrison B After</vt:lpstr>
      <vt:lpstr>Garrison B After</vt:lpstr>
      <vt:lpstr>Garrison B After</vt:lpstr>
      <vt:lpstr>Garrison Creek Companion Project</vt:lpstr>
      <vt:lpstr> Problems with monitoring and maintenance  of urban riparian buffers when properties change ownership or supervision.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Many Waters   Riparian Restoration on Spring Creeks in an Urban Landscape </dc:title>
  <dc:creator>Judith Johnson</dc:creator>
  <cp:lastModifiedBy>Judith Johnson</cp:lastModifiedBy>
  <cp:revision>4</cp:revision>
  <dcterms:created xsi:type="dcterms:W3CDTF">2019-03-05T04:44:02Z</dcterms:created>
  <dcterms:modified xsi:type="dcterms:W3CDTF">2019-03-05T16:06:24Z</dcterms:modified>
</cp:coreProperties>
</file>